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88" r:id="rId5"/>
    <p:sldId id="289" r:id="rId6"/>
    <p:sldId id="290" r:id="rId7"/>
    <p:sldId id="273" r:id="rId8"/>
    <p:sldId id="291" r:id="rId9"/>
    <p:sldId id="292" r:id="rId10"/>
    <p:sldId id="293" r:id="rId11"/>
    <p:sldId id="280" r:id="rId12"/>
    <p:sldId id="296" r:id="rId13"/>
    <p:sldId id="295" r:id="rId14"/>
    <p:sldId id="294" r:id="rId15"/>
    <p:sldId id="272" r:id="rId16"/>
    <p:sldId id="258" r:id="rId17"/>
    <p:sldId id="297" r:id="rId18"/>
    <p:sldId id="313" r:id="rId19"/>
    <p:sldId id="312" r:id="rId20"/>
    <p:sldId id="302" r:id="rId21"/>
    <p:sldId id="303" r:id="rId22"/>
    <p:sldId id="281" r:id="rId23"/>
    <p:sldId id="298" r:id="rId24"/>
    <p:sldId id="315" r:id="rId25"/>
    <p:sldId id="314" r:id="rId26"/>
    <p:sldId id="304" r:id="rId27"/>
    <p:sldId id="305" r:id="rId28"/>
    <p:sldId id="282" r:id="rId29"/>
    <p:sldId id="299" r:id="rId30"/>
    <p:sldId id="306" r:id="rId31"/>
    <p:sldId id="317" r:id="rId32"/>
    <p:sldId id="316" r:id="rId33"/>
    <p:sldId id="307" r:id="rId34"/>
    <p:sldId id="283" r:id="rId35"/>
    <p:sldId id="300" r:id="rId36"/>
    <p:sldId id="308" r:id="rId37"/>
    <p:sldId id="309" r:id="rId38"/>
    <p:sldId id="319" r:id="rId39"/>
    <p:sldId id="318" r:id="rId40"/>
    <p:sldId id="284" r:id="rId41"/>
    <p:sldId id="301" r:id="rId42"/>
    <p:sldId id="310" r:id="rId43"/>
    <p:sldId id="311" r:id="rId44"/>
    <p:sldId id="321" r:id="rId45"/>
    <p:sldId id="320" r:id="rId46"/>
    <p:sldId id="325" r:id="rId47"/>
    <p:sldId id="327" r:id="rId48"/>
    <p:sldId id="331" r:id="rId49"/>
    <p:sldId id="330" r:id="rId50"/>
    <p:sldId id="329" r:id="rId51"/>
    <p:sldId id="328" r:id="rId52"/>
    <p:sldId id="323" r:id="rId53"/>
    <p:sldId id="326" r:id="rId54"/>
    <p:sldId id="336" r:id="rId55"/>
    <p:sldId id="343" r:id="rId56"/>
    <p:sldId id="342" r:id="rId57"/>
    <p:sldId id="341" r:id="rId58"/>
    <p:sldId id="344" r:id="rId59"/>
    <p:sldId id="335" r:id="rId60"/>
    <p:sldId id="337" r:id="rId61"/>
    <p:sldId id="348" r:id="rId62"/>
    <p:sldId id="347" r:id="rId63"/>
    <p:sldId id="346" r:id="rId64"/>
    <p:sldId id="345" r:id="rId65"/>
    <p:sldId id="332" r:id="rId66"/>
    <p:sldId id="338" r:id="rId67"/>
    <p:sldId id="352" r:id="rId68"/>
    <p:sldId id="351" r:id="rId69"/>
    <p:sldId id="350" r:id="rId70"/>
    <p:sldId id="349" r:id="rId71"/>
    <p:sldId id="333" r:id="rId72"/>
    <p:sldId id="339" r:id="rId73"/>
    <p:sldId id="356" r:id="rId74"/>
    <p:sldId id="355" r:id="rId75"/>
    <p:sldId id="354" r:id="rId76"/>
    <p:sldId id="353" r:id="rId77"/>
    <p:sldId id="334" r:id="rId78"/>
    <p:sldId id="340" r:id="rId79"/>
    <p:sldId id="359" r:id="rId80"/>
    <p:sldId id="358" r:id="rId81"/>
    <p:sldId id="357" r:id="rId82"/>
    <p:sldId id="360" r:id="rId83"/>
    <p:sldId id="361" r:id="rId84"/>
    <p:sldId id="362" r:id="rId85"/>
    <p:sldId id="363" r:id="rId86"/>
    <p:sldId id="366" r:id="rId87"/>
    <p:sldId id="365" r:id="rId88"/>
    <p:sldId id="364" r:id="rId89"/>
    <p:sldId id="267" r:id="rId90"/>
    <p:sldId id="268" r:id="rId91"/>
    <p:sldId id="269" r:id="rId92"/>
    <p:sldId id="322" r:id="rId93"/>
    <p:sldId id="367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ata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ata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ata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ata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ata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ata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5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6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ata6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6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6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6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6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ata6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6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6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6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ata7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rawing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rawing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rawing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rawing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rawing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rawing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5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6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rawing6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6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6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6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6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rawing6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6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6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6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rawing7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F5C152-0DB8-4854-BC0A-E8FEA4B7B2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E434643-3B9F-4918-8461-C4850DF47850}">
      <dgm:prSet phldrT="[Text]" phldr="1"/>
      <dgm:spPr/>
      <dgm:t>
        <a:bodyPr/>
        <a:lstStyle/>
        <a:p>
          <a:endParaRPr lang="en-US"/>
        </a:p>
      </dgm:t>
    </dgm:pt>
    <dgm:pt modelId="{4BB64E9C-52E3-452B-A3E3-A45B76BFF352}" type="parTrans" cxnId="{848D4369-02C0-4724-9C62-D8BE73732272}">
      <dgm:prSet/>
      <dgm:spPr/>
      <dgm:t>
        <a:bodyPr/>
        <a:lstStyle/>
        <a:p>
          <a:endParaRPr lang="en-US"/>
        </a:p>
      </dgm:t>
    </dgm:pt>
    <dgm:pt modelId="{A9BA06AA-87A1-43B5-9551-4F054EC73C5A}" type="sibTrans" cxnId="{848D4369-02C0-4724-9C62-D8BE737322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DB2607C-71DC-4235-9486-2090B96D61FA}" type="pres">
      <dgm:prSet presAssocID="{CBF5C152-0DB8-4854-BC0A-E8FEA4B7B218}" presName="Name0" presStyleCnt="0">
        <dgm:presLayoutVars>
          <dgm:chMax val="7"/>
          <dgm:chPref val="7"/>
          <dgm:dir/>
        </dgm:presLayoutVars>
      </dgm:prSet>
      <dgm:spPr/>
    </dgm:pt>
    <dgm:pt modelId="{532537F1-3C17-4C38-A783-14E5F2ADC250}" type="pres">
      <dgm:prSet presAssocID="{CBF5C152-0DB8-4854-BC0A-E8FEA4B7B218}" presName="Name1" presStyleCnt="0"/>
      <dgm:spPr/>
    </dgm:pt>
    <dgm:pt modelId="{A4A46365-FAFA-428D-9C89-8301A169BAB6}" type="pres">
      <dgm:prSet presAssocID="{A9BA06AA-87A1-43B5-9551-4F054EC73C5A}" presName="picture_1" presStyleCnt="0"/>
      <dgm:spPr/>
    </dgm:pt>
    <dgm:pt modelId="{C8162548-019D-43CB-9310-6E40FE7CE495}" type="pres">
      <dgm:prSet presAssocID="{A9BA06AA-87A1-43B5-9551-4F054EC73C5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F103A16B-2099-4363-AEBD-3BAD7C1E54D4}" type="pres">
      <dgm:prSet presAssocID="{AE434643-3B9F-4918-8461-C4850DF4785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CE85F-B2E9-47EC-B081-B189ADB7B349}" type="presOf" srcId="{AE434643-3B9F-4918-8461-C4850DF47850}" destId="{F103A16B-2099-4363-AEBD-3BAD7C1E54D4}" srcOrd="0" destOrd="0" presId="urn:microsoft.com/office/officeart/2008/layout/CircularPictureCallout"/>
    <dgm:cxn modelId="{D1CB0F89-057F-40FA-8CE1-389498620FD0}" type="presOf" srcId="{CBF5C152-0DB8-4854-BC0A-E8FEA4B7B218}" destId="{7DB2607C-71DC-4235-9486-2090B96D61FA}" srcOrd="0" destOrd="0" presId="urn:microsoft.com/office/officeart/2008/layout/CircularPictureCallout"/>
    <dgm:cxn modelId="{848D4369-02C0-4724-9C62-D8BE73732272}" srcId="{CBF5C152-0DB8-4854-BC0A-E8FEA4B7B218}" destId="{AE434643-3B9F-4918-8461-C4850DF47850}" srcOrd="0" destOrd="0" parTransId="{4BB64E9C-52E3-452B-A3E3-A45B76BFF352}" sibTransId="{A9BA06AA-87A1-43B5-9551-4F054EC73C5A}"/>
    <dgm:cxn modelId="{C7FA687A-FA83-4150-B7B0-4DF201E72BFC}" type="presOf" srcId="{A9BA06AA-87A1-43B5-9551-4F054EC73C5A}" destId="{C8162548-019D-43CB-9310-6E40FE7CE495}" srcOrd="0" destOrd="0" presId="urn:microsoft.com/office/officeart/2008/layout/CircularPictureCallout"/>
    <dgm:cxn modelId="{96B478E5-E26A-429B-8525-59CB9144081C}" type="presParOf" srcId="{7DB2607C-71DC-4235-9486-2090B96D61FA}" destId="{532537F1-3C17-4C38-A783-14E5F2ADC250}" srcOrd="0" destOrd="0" presId="urn:microsoft.com/office/officeart/2008/layout/CircularPictureCallout"/>
    <dgm:cxn modelId="{F32F3F91-5885-4DE4-B065-718A5D5161FE}" type="presParOf" srcId="{532537F1-3C17-4C38-A783-14E5F2ADC250}" destId="{A4A46365-FAFA-428D-9C89-8301A169BAB6}" srcOrd="0" destOrd="0" presId="urn:microsoft.com/office/officeart/2008/layout/CircularPictureCallout"/>
    <dgm:cxn modelId="{20F13343-5B0A-466A-B1D4-E7A914908F1C}" type="presParOf" srcId="{A4A46365-FAFA-428D-9C89-8301A169BAB6}" destId="{C8162548-019D-43CB-9310-6E40FE7CE495}" srcOrd="0" destOrd="0" presId="urn:microsoft.com/office/officeart/2008/layout/CircularPictureCallout"/>
    <dgm:cxn modelId="{6533BFF8-229E-423F-BD0F-A612AB0F190E}" type="presParOf" srcId="{532537F1-3C17-4C38-A783-14E5F2ADC250}" destId="{F103A16B-2099-4363-AEBD-3BAD7C1E54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F5C152-0DB8-4854-BC0A-E8FEA4B7B2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E434643-3B9F-4918-8461-C4850DF47850}">
      <dgm:prSet phldrT="[Text]" phldr="1"/>
      <dgm:spPr/>
      <dgm:t>
        <a:bodyPr/>
        <a:lstStyle/>
        <a:p>
          <a:endParaRPr lang="en-US"/>
        </a:p>
      </dgm:t>
    </dgm:pt>
    <dgm:pt modelId="{4BB64E9C-52E3-452B-A3E3-A45B76BFF352}" type="parTrans" cxnId="{848D4369-02C0-4724-9C62-D8BE73732272}">
      <dgm:prSet/>
      <dgm:spPr/>
      <dgm:t>
        <a:bodyPr/>
        <a:lstStyle/>
        <a:p>
          <a:endParaRPr lang="en-US"/>
        </a:p>
      </dgm:t>
    </dgm:pt>
    <dgm:pt modelId="{A9BA06AA-87A1-43B5-9551-4F054EC73C5A}" type="sibTrans" cxnId="{848D4369-02C0-4724-9C62-D8BE737322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DB2607C-71DC-4235-9486-2090B96D61FA}" type="pres">
      <dgm:prSet presAssocID="{CBF5C152-0DB8-4854-BC0A-E8FEA4B7B218}" presName="Name0" presStyleCnt="0">
        <dgm:presLayoutVars>
          <dgm:chMax val="7"/>
          <dgm:chPref val="7"/>
          <dgm:dir/>
        </dgm:presLayoutVars>
      </dgm:prSet>
      <dgm:spPr/>
    </dgm:pt>
    <dgm:pt modelId="{532537F1-3C17-4C38-A783-14E5F2ADC250}" type="pres">
      <dgm:prSet presAssocID="{CBF5C152-0DB8-4854-BC0A-E8FEA4B7B218}" presName="Name1" presStyleCnt="0"/>
      <dgm:spPr/>
    </dgm:pt>
    <dgm:pt modelId="{A4A46365-FAFA-428D-9C89-8301A169BAB6}" type="pres">
      <dgm:prSet presAssocID="{A9BA06AA-87A1-43B5-9551-4F054EC73C5A}" presName="picture_1" presStyleCnt="0"/>
      <dgm:spPr/>
    </dgm:pt>
    <dgm:pt modelId="{C8162548-019D-43CB-9310-6E40FE7CE495}" type="pres">
      <dgm:prSet presAssocID="{A9BA06AA-87A1-43B5-9551-4F054EC73C5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F103A16B-2099-4363-AEBD-3BAD7C1E54D4}" type="pres">
      <dgm:prSet presAssocID="{AE434643-3B9F-4918-8461-C4850DF4785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33D2EC-C1E0-4EEB-AA29-4333D6CFF099}" type="presOf" srcId="{A9BA06AA-87A1-43B5-9551-4F054EC73C5A}" destId="{C8162548-019D-43CB-9310-6E40FE7CE495}" srcOrd="0" destOrd="0" presId="urn:microsoft.com/office/officeart/2008/layout/CircularPictureCallout"/>
    <dgm:cxn modelId="{848D4369-02C0-4724-9C62-D8BE73732272}" srcId="{CBF5C152-0DB8-4854-BC0A-E8FEA4B7B218}" destId="{AE434643-3B9F-4918-8461-C4850DF47850}" srcOrd="0" destOrd="0" parTransId="{4BB64E9C-52E3-452B-A3E3-A45B76BFF352}" sibTransId="{A9BA06AA-87A1-43B5-9551-4F054EC73C5A}"/>
    <dgm:cxn modelId="{8FCF3C44-0FB9-4A59-BF89-64ACE7E1F015}" type="presOf" srcId="{CBF5C152-0DB8-4854-BC0A-E8FEA4B7B218}" destId="{7DB2607C-71DC-4235-9486-2090B96D61FA}" srcOrd="0" destOrd="0" presId="urn:microsoft.com/office/officeart/2008/layout/CircularPictureCallout"/>
    <dgm:cxn modelId="{4113421E-1BD0-4DBD-B4C2-A96C4713E10E}" type="presOf" srcId="{AE434643-3B9F-4918-8461-C4850DF47850}" destId="{F103A16B-2099-4363-AEBD-3BAD7C1E54D4}" srcOrd="0" destOrd="0" presId="urn:microsoft.com/office/officeart/2008/layout/CircularPictureCallout"/>
    <dgm:cxn modelId="{E1144494-23EC-42CF-94FA-B9A78DA52914}" type="presParOf" srcId="{7DB2607C-71DC-4235-9486-2090B96D61FA}" destId="{532537F1-3C17-4C38-A783-14E5F2ADC250}" srcOrd="0" destOrd="0" presId="urn:microsoft.com/office/officeart/2008/layout/CircularPictureCallout"/>
    <dgm:cxn modelId="{0BFCE868-F852-472B-9D8B-F280911DF7F2}" type="presParOf" srcId="{532537F1-3C17-4C38-A783-14E5F2ADC250}" destId="{A4A46365-FAFA-428D-9C89-8301A169BAB6}" srcOrd="0" destOrd="0" presId="urn:microsoft.com/office/officeart/2008/layout/CircularPictureCallout"/>
    <dgm:cxn modelId="{B3E23D62-39FC-4A47-87D6-92CA1E4BCB1D}" type="presParOf" srcId="{A4A46365-FAFA-428D-9C89-8301A169BAB6}" destId="{C8162548-019D-43CB-9310-6E40FE7CE495}" srcOrd="0" destOrd="0" presId="urn:microsoft.com/office/officeart/2008/layout/CircularPictureCallout"/>
    <dgm:cxn modelId="{24777567-7DC8-46DD-97FF-C39948D812C0}" type="presParOf" srcId="{532537F1-3C17-4C38-A783-14E5F2ADC250}" destId="{F103A16B-2099-4363-AEBD-3BAD7C1E54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6801C9-C9C9-4E7B-8AE8-6849E57B41B0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F1529654-2617-4D31-90AA-21C0D4D19CA1}" type="presOf" srcId="{2D7EC679-AA1B-45F3-B863-1DFC99E3EE50}" destId="{DFD988CC-AAE3-4D88-9142-3C662107E9F8}" srcOrd="0" destOrd="0" presId="urn:microsoft.com/office/officeart/2008/layout/CircularPictureCallout"/>
    <dgm:cxn modelId="{460C0F29-F0FE-444A-B388-7E4836BD02E6}" type="presOf" srcId="{AF5892E4-0904-4EAA-BAC3-1FB6C502DCB9}" destId="{05FE7059-453F-4CCE-9B6B-2B677525FE97}" srcOrd="0" destOrd="0" presId="urn:microsoft.com/office/officeart/2008/layout/CircularPictureCallout"/>
    <dgm:cxn modelId="{53444072-5215-4B1F-8454-067DC0F1078D}" type="presParOf" srcId="{588A1C7E-E170-4B49-80BA-4E4DE08DBEB6}" destId="{EFFEEBA6-F24E-4AB1-8EAF-C16817EBD68C}" srcOrd="0" destOrd="0" presId="urn:microsoft.com/office/officeart/2008/layout/CircularPictureCallout"/>
    <dgm:cxn modelId="{0DE72AF0-9F62-450B-9CEA-DD11B3346186}" type="presParOf" srcId="{EFFEEBA6-F24E-4AB1-8EAF-C16817EBD68C}" destId="{5E2A6151-2AB9-400B-A10C-9484F01B088E}" srcOrd="0" destOrd="0" presId="urn:microsoft.com/office/officeart/2008/layout/CircularPictureCallout"/>
    <dgm:cxn modelId="{FB52F296-13F2-4107-8B38-3F67A60ADD42}" type="presParOf" srcId="{5E2A6151-2AB9-400B-A10C-9484F01B088E}" destId="{DFD988CC-AAE3-4D88-9142-3C662107E9F8}" srcOrd="0" destOrd="0" presId="urn:microsoft.com/office/officeart/2008/layout/CircularPictureCallout"/>
    <dgm:cxn modelId="{07D42F65-0F4C-400D-8F3C-AB3BFF3E6DF1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736AC-798F-4DD7-8991-E0A66AD954F1}" type="presOf" srcId="{2D7EC679-AA1B-45F3-B863-1DFC99E3EE50}" destId="{DFD988CC-AAE3-4D88-9142-3C662107E9F8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1C87A927-94DD-4C35-BF1B-A2C82DC85B9E}" type="presOf" srcId="{AF5892E4-0904-4EAA-BAC3-1FB6C502DCB9}" destId="{05FE7059-453F-4CCE-9B6B-2B677525FE97}" srcOrd="0" destOrd="0" presId="urn:microsoft.com/office/officeart/2008/layout/CircularPictureCallout"/>
    <dgm:cxn modelId="{0C2E2E83-8B3A-421F-A35D-ECD4C0F01F4E}" type="presOf" srcId="{3F5F5034-0BD2-41B4-81EF-69126F8A9D72}" destId="{588A1C7E-E170-4B49-80BA-4E4DE08DBEB6}" srcOrd="0" destOrd="0" presId="urn:microsoft.com/office/officeart/2008/layout/CircularPictureCallout"/>
    <dgm:cxn modelId="{0D477142-DE41-41C5-ADDE-89B7BEFAACD8}" type="presParOf" srcId="{588A1C7E-E170-4B49-80BA-4E4DE08DBEB6}" destId="{EFFEEBA6-F24E-4AB1-8EAF-C16817EBD68C}" srcOrd="0" destOrd="0" presId="urn:microsoft.com/office/officeart/2008/layout/CircularPictureCallout"/>
    <dgm:cxn modelId="{1D09602B-0BD5-4529-9268-0CB33895749F}" type="presParOf" srcId="{EFFEEBA6-F24E-4AB1-8EAF-C16817EBD68C}" destId="{5E2A6151-2AB9-400B-A10C-9484F01B088E}" srcOrd="0" destOrd="0" presId="urn:microsoft.com/office/officeart/2008/layout/CircularPictureCallout"/>
    <dgm:cxn modelId="{6D31BE3D-85B5-41E4-A059-97F9A0BB1BFE}" type="presParOf" srcId="{5E2A6151-2AB9-400B-A10C-9484F01B088E}" destId="{DFD988CC-AAE3-4D88-9142-3C662107E9F8}" srcOrd="0" destOrd="0" presId="urn:microsoft.com/office/officeart/2008/layout/CircularPictureCallout"/>
    <dgm:cxn modelId="{7E10603D-EA34-4320-A7FC-B305CB25E36E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0538AD-AFFA-4255-93B5-99E45CFAE649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38098753-4189-4B7D-9B52-73F2773B16A5}" type="presOf" srcId="{2D7EC679-AA1B-45F3-B863-1DFC99E3EE50}" destId="{DFD988CC-AAE3-4D88-9142-3C662107E9F8}" srcOrd="0" destOrd="0" presId="urn:microsoft.com/office/officeart/2008/layout/CircularPictureCallout"/>
    <dgm:cxn modelId="{68D48A3A-EBDD-4B96-81BC-FF45C429326A}" type="presOf" srcId="{AF5892E4-0904-4EAA-BAC3-1FB6C502DCB9}" destId="{05FE7059-453F-4CCE-9B6B-2B677525FE97}" srcOrd="0" destOrd="0" presId="urn:microsoft.com/office/officeart/2008/layout/CircularPictureCallout"/>
    <dgm:cxn modelId="{2C95D950-0AE3-4D48-A47A-FAA06CBBBB4E}" type="presParOf" srcId="{588A1C7E-E170-4B49-80BA-4E4DE08DBEB6}" destId="{EFFEEBA6-F24E-4AB1-8EAF-C16817EBD68C}" srcOrd="0" destOrd="0" presId="urn:microsoft.com/office/officeart/2008/layout/CircularPictureCallout"/>
    <dgm:cxn modelId="{2B9647A0-ACFE-4201-B8B4-32E68D28E867}" type="presParOf" srcId="{EFFEEBA6-F24E-4AB1-8EAF-C16817EBD68C}" destId="{5E2A6151-2AB9-400B-A10C-9484F01B088E}" srcOrd="0" destOrd="0" presId="urn:microsoft.com/office/officeart/2008/layout/CircularPictureCallout"/>
    <dgm:cxn modelId="{30D81722-9275-4BFE-8AC9-F8C3218CBE2E}" type="presParOf" srcId="{5E2A6151-2AB9-400B-A10C-9484F01B088E}" destId="{DFD988CC-AAE3-4D88-9142-3C662107E9F8}" srcOrd="0" destOrd="0" presId="urn:microsoft.com/office/officeart/2008/layout/CircularPictureCallout"/>
    <dgm:cxn modelId="{C5B2F834-15E2-4D70-9E43-E75EF9C5E57F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4ECDE6-8B85-4A7F-B149-E8C23BFF63EB}" type="presOf" srcId="{AF5892E4-0904-4EAA-BAC3-1FB6C502DCB9}" destId="{05FE7059-453F-4CCE-9B6B-2B677525FE97}" srcOrd="0" destOrd="0" presId="urn:microsoft.com/office/officeart/2008/layout/CircularPictureCallout"/>
    <dgm:cxn modelId="{81708B42-7D29-44B3-9995-1A5FE82D4B3F}" type="presOf" srcId="{3F5F5034-0BD2-41B4-81EF-69126F8A9D72}" destId="{588A1C7E-E170-4B49-80BA-4E4DE08DBEB6}" srcOrd="0" destOrd="0" presId="urn:microsoft.com/office/officeart/2008/layout/CircularPictureCallout"/>
    <dgm:cxn modelId="{F4057FC8-34C4-45DA-AA88-51746443297E}" type="presOf" srcId="{2D7EC679-AA1B-45F3-B863-1DFC99E3EE50}" destId="{DFD988CC-AAE3-4D88-9142-3C662107E9F8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48A89153-A657-474B-9073-C68CD376316D}" type="presParOf" srcId="{588A1C7E-E170-4B49-80BA-4E4DE08DBEB6}" destId="{EFFEEBA6-F24E-4AB1-8EAF-C16817EBD68C}" srcOrd="0" destOrd="0" presId="urn:microsoft.com/office/officeart/2008/layout/CircularPictureCallout"/>
    <dgm:cxn modelId="{8C214B81-3D57-47F1-8561-F1AE8748FA61}" type="presParOf" srcId="{EFFEEBA6-F24E-4AB1-8EAF-C16817EBD68C}" destId="{5E2A6151-2AB9-400B-A10C-9484F01B088E}" srcOrd="0" destOrd="0" presId="urn:microsoft.com/office/officeart/2008/layout/CircularPictureCallout"/>
    <dgm:cxn modelId="{7E238B23-38FB-4197-BD78-479A118B925F}" type="presParOf" srcId="{5E2A6151-2AB9-400B-A10C-9484F01B088E}" destId="{DFD988CC-AAE3-4D88-9142-3C662107E9F8}" srcOrd="0" destOrd="0" presId="urn:microsoft.com/office/officeart/2008/layout/CircularPictureCallout"/>
    <dgm:cxn modelId="{C5C4B67D-404A-4AF9-904D-F6CEB8FE3F97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BF5C152-0DB8-4854-BC0A-E8FEA4B7B2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E434643-3B9F-4918-8461-C4850DF47850}">
      <dgm:prSet phldrT="[Text]" phldr="1"/>
      <dgm:spPr/>
      <dgm:t>
        <a:bodyPr/>
        <a:lstStyle/>
        <a:p>
          <a:endParaRPr lang="en-US"/>
        </a:p>
      </dgm:t>
    </dgm:pt>
    <dgm:pt modelId="{4BB64E9C-52E3-452B-A3E3-A45B76BFF352}" type="parTrans" cxnId="{848D4369-02C0-4724-9C62-D8BE73732272}">
      <dgm:prSet/>
      <dgm:spPr/>
      <dgm:t>
        <a:bodyPr/>
        <a:lstStyle/>
        <a:p>
          <a:endParaRPr lang="en-US"/>
        </a:p>
      </dgm:t>
    </dgm:pt>
    <dgm:pt modelId="{A9BA06AA-87A1-43B5-9551-4F054EC73C5A}" type="sibTrans" cxnId="{848D4369-02C0-4724-9C62-D8BE737322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DB2607C-71DC-4235-9486-2090B96D61FA}" type="pres">
      <dgm:prSet presAssocID="{CBF5C152-0DB8-4854-BC0A-E8FEA4B7B218}" presName="Name0" presStyleCnt="0">
        <dgm:presLayoutVars>
          <dgm:chMax val="7"/>
          <dgm:chPref val="7"/>
          <dgm:dir/>
        </dgm:presLayoutVars>
      </dgm:prSet>
      <dgm:spPr/>
    </dgm:pt>
    <dgm:pt modelId="{532537F1-3C17-4C38-A783-14E5F2ADC250}" type="pres">
      <dgm:prSet presAssocID="{CBF5C152-0DB8-4854-BC0A-E8FEA4B7B218}" presName="Name1" presStyleCnt="0"/>
      <dgm:spPr/>
    </dgm:pt>
    <dgm:pt modelId="{A4A46365-FAFA-428D-9C89-8301A169BAB6}" type="pres">
      <dgm:prSet presAssocID="{A9BA06AA-87A1-43B5-9551-4F054EC73C5A}" presName="picture_1" presStyleCnt="0"/>
      <dgm:spPr/>
    </dgm:pt>
    <dgm:pt modelId="{C8162548-019D-43CB-9310-6E40FE7CE495}" type="pres">
      <dgm:prSet presAssocID="{A9BA06AA-87A1-43B5-9551-4F054EC73C5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F103A16B-2099-4363-AEBD-3BAD7C1E54D4}" type="pres">
      <dgm:prSet presAssocID="{AE434643-3B9F-4918-8461-C4850DF4785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71FDF-91AE-422F-ABF9-528DC5080DC1}" type="presOf" srcId="{A9BA06AA-87A1-43B5-9551-4F054EC73C5A}" destId="{C8162548-019D-43CB-9310-6E40FE7CE495}" srcOrd="0" destOrd="0" presId="urn:microsoft.com/office/officeart/2008/layout/CircularPictureCallout"/>
    <dgm:cxn modelId="{B5A6B93A-112B-45BC-A68B-2B452D95FA1E}" type="presOf" srcId="{AE434643-3B9F-4918-8461-C4850DF47850}" destId="{F103A16B-2099-4363-AEBD-3BAD7C1E54D4}" srcOrd="0" destOrd="0" presId="urn:microsoft.com/office/officeart/2008/layout/CircularPictureCallout"/>
    <dgm:cxn modelId="{848D4369-02C0-4724-9C62-D8BE73732272}" srcId="{CBF5C152-0DB8-4854-BC0A-E8FEA4B7B218}" destId="{AE434643-3B9F-4918-8461-C4850DF47850}" srcOrd="0" destOrd="0" parTransId="{4BB64E9C-52E3-452B-A3E3-A45B76BFF352}" sibTransId="{A9BA06AA-87A1-43B5-9551-4F054EC73C5A}"/>
    <dgm:cxn modelId="{E155FB7D-ECB7-4621-9177-CCC863E0FE46}" type="presOf" srcId="{CBF5C152-0DB8-4854-BC0A-E8FEA4B7B218}" destId="{7DB2607C-71DC-4235-9486-2090B96D61FA}" srcOrd="0" destOrd="0" presId="urn:microsoft.com/office/officeart/2008/layout/CircularPictureCallout"/>
    <dgm:cxn modelId="{09866426-312E-4AB9-BA99-122B1E87C6DA}" type="presParOf" srcId="{7DB2607C-71DC-4235-9486-2090B96D61FA}" destId="{532537F1-3C17-4C38-A783-14E5F2ADC250}" srcOrd="0" destOrd="0" presId="urn:microsoft.com/office/officeart/2008/layout/CircularPictureCallout"/>
    <dgm:cxn modelId="{19EE6C85-95FB-4B95-B0E0-CE4AC1AF82DB}" type="presParOf" srcId="{532537F1-3C17-4C38-A783-14E5F2ADC250}" destId="{A4A46365-FAFA-428D-9C89-8301A169BAB6}" srcOrd="0" destOrd="0" presId="urn:microsoft.com/office/officeart/2008/layout/CircularPictureCallout"/>
    <dgm:cxn modelId="{618B82BA-C28A-42CF-82FF-41C4402541B5}" type="presParOf" srcId="{A4A46365-FAFA-428D-9C89-8301A169BAB6}" destId="{C8162548-019D-43CB-9310-6E40FE7CE495}" srcOrd="0" destOrd="0" presId="urn:microsoft.com/office/officeart/2008/layout/CircularPictureCallout"/>
    <dgm:cxn modelId="{D05239F4-AE96-48FF-90B6-720E0F313E30}" type="presParOf" srcId="{532537F1-3C17-4C38-A783-14E5F2ADC250}" destId="{F103A16B-2099-4363-AEBD-3BAD7C1E54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1203B1-9F2C-4F25-89B3-C992DE144FC7}" type="presOf" srcId="{2D7EC679-AA1B-45F3-B863-1DFC99E3EE50}" destId="{DFD988CC-AAE3-4D88-9142-3C662107E9F8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3596A553-EE0D-40C5-BC73-3468A7F0CB64}" type="presOf" srcId="{AF5892E4-0904-4EAA-BAC3-1FB6C502DCB9}" destId="{05FE7059-453F-4CCE-9B6B-2B677525FE97}" srcOrd="0" destOrd="0" presId="urn:microsoft.com/office/officeart/2008/layout/CircularPictureCallout"/>
    <dgm:cxn modelId="{ACFF4CBD-B8EF-4DEB-978C-0D569E736F53}" type="presOf" srcId="{3F5F5034-0BD2-41B4-81EF-69126F8A9D72}" destId="{588A1C7E-E170-4B49-80BA-4E4DE08DBEB6}" srcOrd="0" destOrd="0" presId="urn:microsoft.com/office/officeart/2008/layout/CircularPictureCallout"/>
    <dgm:cxn modelId="{51F460C1-3A15-44F2-8A0B-3EAD284E6513}" type="presParOf" srcId="{588A1C7E-E170-4B49-80BA-4E4DE08DBEB6}" destId="{EFFEEBA6-F24E-4AB1-8EAF-C16817EBD68C}" srcOrd="0" destOrd="0" presId="urn:microsoft.com/office/officeart/2008/layout/CircularPictureCallout"/>
    <dgm:cxn modelId="{572DE59F-59AD-4F69-942B-7DCA1973B56E}" type="presParOf" srcId="{EFFEEBA6-F24E-4AB1-8EAF-C16817EBD68C}" destId="{5E2A6151-2AB9-400B-A10C-9484F01B088E}" srcOrd="0" destOrd="0" presId="urn:microsoft.com/office/officeart/2008/layout/CircularPictureCallout"/>
    <dgm:cxn modelId="{6FB8251F-270D-4002-8AAF-108A91A2A156}" type="presParOf" srcId="{5E2A6151-2AB9-400B-A10C-9484F01B088E}" destId="{DFD988CC-AAE3-4D88-9142-3C662107E9F8}" srcOrd="0" destOrd="0" presId="urn:microsoft.com/office/officeart/2008/layout/CircularPictureCallout"/>
    <dgm:cxn modelId="{5CEA78A0-A934-4BA9-941A-76C5682E5AA8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49A421-131F-4F49-9EB8-FCA2C4D074DE}" type="presOf" srcId="{3F5F5034-0BD2-41B4-81EF-69126F8A9D72}" destId="{588A1C7E-E170-4B49-80BA-4E4DE08DBEB6}" srcOrd="0" destOrd="0" presId="urn:microsoft.com/office/officeart/2008/layout/CircularPictureCallout"/>
    <dgm:cxn modelId="{81A45BEE-E9A7-475E-8C62-DC28D318A93E}" type="presOf" srcId="{2D7EC679-AA1B-45F3-B863-1DFC99E3EE50}" destId="{DFD988CC-AAE3-4D88-9142-3C662107E9F8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CAFA0D71-5BA6-41CE-A470-B43A90FD7617}" type="presOf" srcId="{AF5892E4-0904-4EAA-BAC3-1FB6C502DCB9}" destId="{05FE7059-453F-4CCE-9B6B-2B677525FE97}" srcOrd="0" destOrd="0" presId="urn:microsoft.com/office/officeart/2008/layout/CircularPictureCallout"/>
    <dgm:cxn modelId="{8499ED5D-77C4-416B-8B3A-15A7D51C39D7}" type="presParOf" srcId="{588A1C7E-E170-4B49-80BA-4E4DE08DBEB6}" destId="{EFFEEBA6-F24E-4AB1-8EAF-C16817EBD68C}" srcOrd="0" destOrd="0" presId="urn:microsoft.com/office/officeart/2008/layout/CircularPictureCallout"/>
    <dgm:cxn modelId="{B7B8A376-11A6-47CE-B61E-573C69B1A784}" type="presParOf" srcId="{EFFEEBA6-F24E-4AB1-8EAF-C16817EBD68C}" destId="{5E2A6151-2AB9-400B-A10C-9484F01B088E}" srcOrd="0" destOrd="0" presId="urn:microsoft.com/office/officeart/2008/layout/CircularPictureCallout"/>
    <dgm:cxn modelId="{9C89553D-6973-49A6-BB8C-293F859F5AA8}" type="presParOf" srcId="{5E2A6151-2AB9-400B-A10C-9484F01B088E}" destId="{DFD988CC-AAE3-4D88-9142-3C662107E9F8}" srcOrd="0" destOrd="0" presId="urn:microsoft.com/office/officeart/2008/layout/CircularPictureCallout"/>
    <dgm:cxn modelId="{A777AAD5-F12B-4CC3-A2E7-8E12A1EF8CE8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30100B-26AD-44DE-B778-BB930FE30B0B}" type="presOf" srcId="{AF5892E4-0904-4EAA-BAC3-1FB6C502DCB9}" destId="{05FE7059-453F-4CCE-9B6B-2B677525FE97}" srcOrd="0" destOrd="0" presId="urn:microsoft.com/office/officeart/2008/layout/CircularPictureCallout"/>
    <dgm:cxn modelId="{BF2EA6BD-5115-4122-A1EB-45AEA515EE95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E06F5556-AE43-4B88-894A-EF7A4E9CD15E}" type="presOf" srcId="{2D7EC679-AA1B-45F3-B863-1DFC99E3EE50}" destId="{DFD988CC-AAE3-4D88-9142-3C662107E9F8}" srcOrd="0" destOrd="0" presId="urn:microsoft.com/office/officeart/2008/layout/CircularPictureCallout"/>
    <dgm:cxn modelId="{0CBE7D60-3DB4-45CA-9F7E-F32A97545144}" type="presParOf" srcId="{588A1C7E-E170-4B49-80BA-4E4DE08DBEB6}" destId="{EFFEEBA6-F24E-4AB1-8EAF-C16817EBD68C}" srcOrd="0" destOrd="0" presId="urn:microsoft.com/office/officeart/2008/layout/CircularPictureCallout"/>
    <dgm:cxn modelId="{32E90865-65E7-4349-8211-2FD93C3BD595}" type="presParOf" srcId="{EFFEEBA6-F24E-4AB1-8EAF-C16817EBD68C}" destId="{5E2A6151-2AB9-400B-A10C-9484F01B088E}" srcOrd="0" destOrd="0" presId="urn:microsoft.com/office/officeart/2008/layout/CircularPictureCallout"/>
    <dgm:cxn modelId="{D93F1838-95E9-466F-B462-E4C0A5869794}" type="presParOf" srcId="{5E2A6151-2AB9-400B-A10C-9484F01B088E}" destId="{DFD988CC-AAE3-4D88-9142-3C662107E9F8}" srcOrd="0" destOrd="0" presId="urn:microsoft.com/office/officeart/2008/layout/CircularPictureCallout"/>
    <dgm:cxn modelId="{3E5909A4-6D46-4703-ADF7-814C01BCD2BC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C1A754-5B90-4D56-8D07-1EC865ED23F7}" type="presOf" srcId="{2D7EC679-AA1B-45F3-B863-1DFC99E3EE50}" destId="{DFD988CC-AAE3-4D88-9142-3C662107E9F8}" srcOrd="0" destOrd="0" presId="urn:microsoft.com/office/officeart/2008/layout/CircularPictureCallout"/>
    <dgm:cxn modelId="{A7F868C6-3508-4D27-8D93-EC8E129168F7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611351A1-859D-4DF9-AA39-7570623FE6A2}" type="presOf" srcId="{3F5F5034-0BD2-41B4-81EF-69126F8A9D72}" destId="{588A1C7E-E170-4B49-80BA-4E4DE08DBEB6}" srcOrd="0" destOrd="0" presId="urn:microsoft.com/office/officeart/2008/layout/CircularPictureCallout"/>
    <dgm:cxn modelId="{FEC4E307-3372-4416-9CD4-31F2B370B184}" type="presParOf" srcId="{588A1C7E-E170-4B49-80BA-4E4DE08DBEB6}" destId="{EFFEEBA6-F24E-4AB1-8EAF-C16817EBD68C}" srcOrd="0" destOrd="0" presId="urn:microsoft.com/office/officeart/2008/layout/CircularPictureCallout"/>
    <dgm:cxn modelId="{AD560818-49B3-4060-AB2B-22E71FAA076D}" type="presParOf" srcId="{EFFEEBA6-F24E-4AB1-8EAF-C16817EBD68C}" destId="{5E2A6151-2AB9-400B-A10C-9484F01B088E}" srcOrd="0" destOrd="0" presId="urn:microsoft.com/office/officeart/2008/layout/CircularPictureCallout"/>
    <dgm:cxn modelId="{297E502A-C6E8-446B-8E40-533DB34EC5B8}" type="presParOf" srcId="{5E2A6151-2AB9-400B-A10C-9484F01B088E}" destId="{DFD988CC-AAE3-4D88-9142-3C662107E9F8}" srcOrd="0" destOrd="0" presId="urn:microsoft.com/office/officeart/2008/layout/CircularPictureCallout"/>
    <dgm:cxn modelId="{09374BA0-B88E-4253-AEE4-04A53E5A372A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65C693-82D9-4843-A317-4185F31D59AF}" type="presOf" srcId="{2D7EC679-AA1B-45F3-B863-1DFC99E3EE50}" destId="{DFD988CC-AAE3-4D88-9142-3C662107E9F8}" srcOrd="0" destOrd="0" presId="urn:microsoft.com/office/officeart/2008/layout/CircularPictureCallout"/>
    <dgm:cxn modelId="{E4715966-4636-4964-A7E9-CA3B1F2CD4E5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88EF5607-AC46-4840-9B8F-7A866B78FC15}" type="presOf" srcId="{3F5F5034-0BD2-41B4-81EF-69126F8A9D72}" destId="{588A1C7E-E170-4B49-80BA-4E4DE08DBEB6}" srcOrd="0" destOrd="0" presId="urn:microsoft.com/office/officeart/2008/layout/CircularPictureCallout"/>
    <dgm:cxn modelId="{E5A7B251-2C7F-49ED-B30F-CBB105117A8A}" type="presParOf" srcId="{588A1C7E-E170-4B49-80BA-4E4DE08DBEB6}" destId="{EFFEEBA6-F24E-4AB1-8EAF-C16817EBD68C}" srcOrd="0" destOrd="0" presId="urn:microsoft.com/office/officeart/2008/layout/CircularPictureCallout"/>
    <dgm:cxn modelId="{82C93588-25B0-44B8-88FB-84C79B7CBB90}" type="presParOf" srcId="{EFFEEBA6-F24E-4AB1-8EAF-C16817EBD68C}" destId="{5E2A6151-2AB9-400B-A10C-9484F01B088E}" srcOrd="0" destOrd="0" presId="urn:microsoft.com/office/officeart/2008/layout/CircularPictureCallout"/>
    <dgm:cxn modelId="{3F95754B-65DE-4F85-91E7-3051892B753C}" type="presParOf" srcId="{5E2A6151-2AB9-400B-A10C-9484F01B088E}" destId="{DFD988CC-AAE3-4D88-9142-3C662107E9F8}" srcOrd="0" destOrd="0" presId="urn:microsoft.com/office/officeart/2008/layout/CircularPictureCallout"/>
    <dgm:cxn modelId="{86DF2A9D-B715-4B38-850C-96AF70D35C29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BF5C152-0DB8-4854-BC0A-E8FEA4B7B2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E434643-3B9F-4918-8461-C4850DF47850}">
      <dgm:prSet phldrT="[Text]" phldr="1"/>
      <dgm:spPr/>
      <dgm:t>
        <a:bodyPr/>
        <a:lstStyle/>
        <a:p>
          <a:endParaRPr lang="en-US"/>
        </a:p>
      </dgm:t>
    </dgm:pt>
    <dgm:pt modelId="{4BB64E9C-52E3-452B-A3E3-A45B76BFF352}" type="parTrans" cxnId="{848D4369-02C0-4724-9C62-D8BE73732272}">
      <dgm:prSet/>
      <dgm:spPr/>
      <dgm:t>
        <a:bodyPr/>
        <a:lstStyle/>
        <a:p>
          <a:endParaRPr lang="en-US"/>
        </a:p>
      </dgm:t>
    </dgm:pt>
    <dgm:pt modelId="{A9BA06AA-87A1-43B5-9551-4F054EC73C5A}" type="sibTrans" cxnId="{848D4369-02C0-4724-9C62-D8BE737322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DB2607C-71DC-4235-9486-2090B96D61FA}" type="pres">
      <dgm:prSet presAssocID="{CBF5C152-0DB8-4854-BC0A-E8FEA4B7B218}" presName="Name0" presStyleCnt="0">
        <dgm:presLayoutVars>
          <dgm:chMax val="7"/>
          <dgm:chPref val="7"/>
          <dgm:dir/>
        </dgm:presLayoutVars>
      </dgm:prSet>
      <dgm:spPr/>
    </dgm:pt>
    <dgm:pt modelId="{532537F1-3C17-4C38-A783-14E5F2ADC250}" type="pres">
      <dgm:prSet presAssocID="{CBF5C152-0DB8-4854-BC0A-E8FEA4B7B218}" presName="Name1" presStyleCnt="0"/>
      <dgm:spPr/>
    </dgm:pt>
    <dgm:pt modelId="{A4A46365-FAFA-428D-9C89-8301A169BAB6}" type="pres">
      <dgm:prSet presAssocID="{A9BA06AA-87A1-43B5-9551-4F054EC73C5A}" presName="picture_1" presStyleCnt="0"/>
      <dgm:spPr/>
    </dgm:pt>
    <dgm:pt modelId="{C8162548-019D-43CB-9310-6E40FE7CE495}" type="pres">
      <dgm:prSet presAssocID="{A9BA06AA-87A1-43B5-9551-4F054EC73C5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F103A16B-2099-4363-AEBD-3BAD7C1E54D4}" type="pres">
      <dgm:prSet presAssocID="{AE434643-3B9F-4918-8461-C4850DF4785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27CAF8-F095-4F5E-AD96-AC0126A0A7AA}" type="presOf" srcId="{A9BA06AA-87A1-43B5-9551-4F054EC73C5A}" destId="{C8162548-019D-43CB-9310-6E40FE7CE495}" srcOrd="0" destOrd="0" presId="urn:microsoft.com/office/officeart/2008/layout/CircularPictureCallout"/>
    <dgm:cxn modelId="{3DC5D955-C0B5-47AD-B5CD-F5BCC02AEEA1}" type="presOf" srcId="{CBF5C152-0DB8-4854-BC0A-E8FEA4B7B218}" destId="{7DB2607C-71DC-4235-9486-2090B96D61FA}" srcOrd="0" destOrd="0" presId="urn:microsoft.com/office/officeart/2008/layout/CircularPictureCallout"/>
    <dgm:cxn modelId="{848D4369-02C0-4724-9C62-D8BE73732272}" srcId="{CBF5C152-0DB8-4854-BC0A-E8FEA4B7B218}" destId="{AE434643-3B9F-4918-8461-C4850DF47850}" srcOrd="0" destOrd="0" parTransId="{4BB64E9C-52E3-452B-A3E3-A45B76BFF352}" sibTransId="{A9BA06AA-87A1-43B5-9551-4F054EC73C5A}"/>
    <dgm:cxn modelId="{A7D1FB7B-182D-49DF-ABB7-87302760792D}" type="presOf" srcId="{AE434643-3B9F-4918-8461-C4850DF47850}" destId="{F103A16B-2099-4363-AEBD-3BAD7C1E54D4}" srcOrd="0" destOrd="0" presId="urn:microsoft.com/office/officeart/2008/layout/CircularPictureCallout"/>
    <dgm:cxn modelId="{91A6E3AD-994C-4D00-AD00-DA35ACB708DD}" type="presParOf" srcId="{7DB2607C-71DC-4235-9486-2090B96D61FA}" destId="{532537F1-3C17-4C38-A783-14E5F2ADC250}" srcOrd="0" destOrd="0" presId="urn:microsoft.com/office/officeart/2008/layout/CircularPictureCallout"/>
    <dgm:cxn modelId="{0A0697D6-BD8F-4E07-87B2-D7260C7D1946}" type="presParOf" srcId="{532537F1-3C17-4C38-A783-14E5F2ADC250}" destId="{A4A46365-FAFA-428D-9C89-8301A169BAB6}" srcOrd="0" destOrd="0" presId="urn:microsoft.com/office/officeart/2008/layout/CircularPictureCallout"/>
    <dgm:cxn modelId="{E535E1C0-0EA1-4F65-98D1-180959417FE5}" type="presParOf" srcId="{A4A46365-FAFA-428D-9C89-8301A169BAB6}" destId="{C8162548-019D-43CB-9310-6E40FE7CE495}" srcOrd="0" destOrd="0" presId="urn:microsoft.com/office/officeart/2008/layout/CircularPictureCallout"/>
    <dgm:cxn modelId="{58C3584A-855A-4277-8A8C-7F9FA60AC2C2}" type="presParOf" srcId="{532537F1-3C17-4C38-A783-14E5F2ADC250}" destId="{F103A16B-2099-4363-AEBD-3BAD7C1E54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4AE82A-F8D9-470D-AABA-0BFFB0283FDF}" type="presOf" srcId="{2D7EC679-AA1B-45F3-B863-1DFC99E3EE50}" destId="{DFD988CC-AAE3-4D88-9142-3C662107E9F8}" srcOrd="0" destOrd="0" presId="urn:microsoft.com/office/officeart/2008/layout/CircularPictureCallout"/>
    <dgm:cxn modelId="{FFAB7D3C-2219-4981-AD53-C0F1F6FE43B7}" type="presOf" srcId="{AF5892E4-0904-4EAA-BAC3-1FB6C502DCB9}" destId="{05FE7059-453F-4CCE-9B6B-2B677525FE97}" srcOrd="0" destOrd="0" presId="urn:microsoft.com/office/officeart/2008/layout/CircularPictureCallout"/>
    <dgm:cxn modelId="{E966FD65-BF79-487D-9290-FC6B53583741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F84C8BD9-14F5-4259-AD6F-F072B6B0CD69}" type="presParOf" srcId="{588A1C7E-E170-4B49-80BA-4E4DE08DBEB6}" destId="{EFFEEBA6-F24E-4AB1-8EAF-C16817EBD68C}" srcOrd="0" destOrd="0" presId="urn:microsoft.com/office/officeart/2008/layout/CircularPictureCallout"/>
    <dgm:cxn modelId="{56FEAB86-3108-4203-903A-3811954F4AF4}" type="presParOf" srcId="{EFFEEBA6-F24E-4AB1-8EAF-C16817EBD68C}" destId="{5E2A6151-2AB9-400B-A10C-9484F01B088E}" srcOrd="0" destOrd="0" presId="urn:microsoft.com/office/officeart/2008/layout/CircularPictureCallout"/>
    <dgm:cxn modelId="{531D7344-4F83-4C41-8680-D9F6780C2BB0}" type="presParOf" srcId="{5E2A6151-2AB9-400B-A10C-9484F01B088E}" destId="{DFD988CC-AAE3-4D88-9142-3C662107E9F8}" srcOrd="0" destOrd="0" presId="urn:microsoft.com/office/officeart/2008/layout/CircularPictureCallout"/>
    <dgm:cxn modelId="{9033B141-EB83-4F79-BA1F-1E5F2BF3C37D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3C8FDF-FAA5-4DF1-8700-CABB987457DC}" type="presOf" srcId="{2D7EC679-AA1B-45F3-B863-1DFC99E3EE50}" destId="{DFD988CC-AAE3-4D88-9142-3C662107E9F8}" srcOrd="0" destOrd="0" presId="urn:microsoft.com/office/officeart/2008/layout/CircularPictureCallout"/>
    <dgm:cxn modelId="{A8755C02-6D86-4A8F-8CF8-7144B3936C69}" type="presOf" srcId="{AF5892E4-0904-4EAA-BAC3-1FB6C502DCB9}" destId="{05FE7059-453F-4CCE-9B6B-2B677525FE97}" srcOrd="0" destOrd="0" presId="urn:microsoft.com/office/officeart/2008/layout/CircularPictureCallout"/>
    <dgm:cxn modelId="{670D97B3-C63E-42EB-94B0-819345C855BD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B3B61453-8E76-4A1E-901A-8E5D222C884A}" type="presParOf" srcId="{588A1C7E-E170-4B49-80BA-4E4DE08DBEB6}" destId="{EFFEEBA6-F24E-4AB1-8EAF-C16817EBD68C}" srcOrd="0" destOrd="0" presId="urn:microsoft.com/office/officeart/2008/layout/CircularPictureCallout"/>
    <dgm:cxn modelId="{28394DA8-32A9-449F-A85C-7C9A3A9185EE}" type="presParOf" srcId="{EFFEEBA6-F24E-4AB1-8EAF-C16817EBD68C}" destId="{5E2A6151-2AB9-400B-A10C-9484F01B088E}" srcOrd="0" destOrd="0" presId="urn:microsoft.com/office/officeart/2008/layout/CircularPictureCallout"/>
    <dgm:cxn modelId="{EFEC7EE4-53F7-4920-AEB8-C684124D45FD}" type="presParOf" srcId="{5E2A6151-2AB9-400B-A10C-9484F01B088E}" destId="{DFD988CC-AAE3-4D88-9142-3C662107E9F8}" srcOrd="0" destOrd="0" presId="urn:microsoft.com/office/officeart/2008/layout/CircularPictureCallout"/>
    <dgm:cxn modelId="{89868E29-3673-423F-AA33-39A2118FEECC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9A8BEF-BCC1-4CC8-86A9-EAF26A9E65CE}" type="presOf" srcId="{3F5F5034-0BD2-41B4-81EF-69126F8A9D72}" destId="{588A1C7E-E170-4B49-80BA-4E4DE08DBEB6}" srcOrd="0" destOrd="0" presId="urn:microsoft.com/office/officeart/2008/layout/CircularPictureCallout"/>
    <dgm:cxn modelId="{AB4953DD-139B-432D-8081-AE9BA334D9AA}" type="presOf" srcId="{2D7EC679-AA1B-45F3-B863-1DFC99E3EE50}" destId="{DFD988CC-AAE3-4D88-9142-3C662107E9F8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8641CECD-7A67-4B2F-A69F-8106FAB4B59D}" type="presOf" srcId="{AF5892E4-0904-4EAA-BAC3-1FB6C502DCB9}" destId="{05FE7059-453F-4CCE-9B6B-2B677525FE97}" srcOrd="0" destOrd="0" presId="urn:microsoft.com/office/officeart/2008/layout/CircularPictureCallout"/>
    <dgm:cxn modelId="{4730DB63-8609-4DDF-B92E-5BA164B5F43C}" type="presParOf" srcId="{588A1C7E-E170-4B49-80BA-4E4DE08DBEB6}" destId="{EFFEEBA6-F24E-4AB1-8EAF-C16817EBD68C}" srcOrd="0" destOrd="0" presId="urn:microsoft.com/office/officeart/2008/layout/CircularPictureCallout"/>
    <dgm:cxn modelId="{C9317D5D-FA9D-4EB6-B940-B84D090F6BF9}" type="presParOf" srcId="{EFFEEBA6-F24E-4AB1-8EAF-C16817EBD68C}" destId="{5E2A6151-2AB9-400B-A10C-9484F01B088E}" srcOrd="0" destOrd="0" presId="urn:microsoft.com/office/officeart/2008/layout/CircularPictureCallout"/>
    <dgm:cxn modelId="{E7737F1F-5D64-4ED8-9EE2-8124195EE05C}" type="presParOf" srcId="{5E2A6151-2AB9-400B-A10C-9484F01B088E}" destId="{DFD988CC-AAE3-4D88-9142-3C662107E9F8}" srcOrd="0" destOrd="0" presId="urn:microsoft.com/office/officeart/2008/layout/CircularPictureCallout"/>
    <dgm:cxn modelId="{9D2A8B0D-6270-4AA1-8520-F1CEB0F260D5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A42744-E590-4F16-91FE-2F1E23AAF151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D33A6C1E-7830-43B8-80FF-452E6E60C70C}" type="presOf" srcId="{AF5892E4-0904-4EAA-BAC3-1FB6C502DCB9}" destId="{05FE7059-453F-4CCE-9B6B-2B677525FE97}" srcOrd="0" destOrd="0" presId="urn:microsoft.com/office/officeart/2008/layout/CircularPictureCallout"/>
    <dgm:cxn modelId="{19B9670A-06C0-4A4C-ADFA-82EFC3C3B12C}" type="presOf" srcId="{2D7EC679-AA1B-45F3-B863-1DFC99E3EE50}" destId="{DFD988CC-AAE3-4D88-9142-3C662107E9F8}" srcOrd="0" destOrd="0" presId="urn:microsoft.com/office/officeart/2008/layout/CircularPictureCallout"/>
    <dgm:cxn modelId="{95C24516-7BA3-4164-B7B8-C1587C49AFFE}" type="presParOf" srcId="{588A1C7E-E170-4B49-80BA-4E4DE08DBEB6}" destId="{EFFEEBA6-F24E-4AB1-8EAF-C16817EBD68C}" srcOrd="0" destOrd="0" presId="urn:microsoft.com/office/officeart/2008/layout/CircularPictureCallout"/>
    <dgm:cxn modelId="{734D906B-0C3E-4EE7-A69E-8330C88AD5B8}" type="presParOf" srcId="{EFFEEBA6-F24E-4AB1-8EAF-C16817EBD68C}" destId="{5E2A6151-2AB9-400B-A10C-9484F01B088E}" srcOrd="0" destOrd="0" presId="urn:microsoft.com/office/officeart/2008/layout/CircularPictureCallout"/>
    <dgm:cxn modelId="{BAFC5C35-1147-4C48-A08D-F48B09C7D237}" type="presParOf" srcId="{5E2A6151-2AB9-400B-A10C-9484F01B088E}" destId="{DFD988CC-AAE3-4D88-9142-3C662107E9F8}" srcOrd="0" destOrd="0" presId="urn:microsoft.com/office/officeart/2008/layout/CircularPictureCallout"/>
    <dgm:cxn modelId="{65D61831-78C3-49A9-95EB-2C5911AB5C25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BF5C152-0DB8-4854-BC0A-E8FEA4B7B2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E434643-3B9F-4918-8461-C4850DF47850}">
      <dgm:prSet phldrT="[Text]" phldr="1"/>
      <dgm:spPr/>
      <dgm:t>
        <a:bodyPr/>
        <a:lstStyle/>
        <a:p>
          <a:endParaRPr lang="en-US"/>
        </a:p>
      </dgm:t>
    </dgm:pt>
    <dgm:pt modelId="{4BB64E9C-52E3-452B-A3E3-A45B76BFF352}" type="parTrans" cxnId="{848D4369-02C0-4724-9C62-D8BE73732272}">
      <dgm:prSet/>
      <dgm:spPr/>
      <dgm:t>
        <a:bodyPr/>
        <a:lstStyle/>
        <a:p>
          <a:endParaRPr lang="en-US"/>
        </a:p>
      </dgm:t>
    </dgm:pt>
    <dgm:pt modelId="{A9BA06AA-87A1-43B5-9551-4F054EC73C5A}" type="sibTrans" cxnId="{848D4369-02C0-4724-9C62-D8BE737322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DB2607C-71DC-4235-9486-2090B96D61FA}" type="pres">
      <dgm:prSet presAssocID="{CBF5C152-0DB8-4854-BC0A-E8FEA4B7B218}" presName="Name0" presStyleCnt="0">
        <dgm:presLayoutVars>
          <dgm:chMax val="7"/>
          <dgm:chPref val="7"/>
          <dgm:dir/>
        </dgm:presLayoutVars>
      </dgm:prSet>
      <dgm:spPr/>
    </dgm:pt>
    <dgm:pt modelId="{532537F1-3C17-4C38-A783-14E5F2ADC250}" type="pres">
      <dgm:prSet presAssocID="{CBF5C152-0DB8-4854-BC0A-E8FEA4B7B218}" presName="Name1" presStyleCnt="0"/>
      <dgm:spPr/>
    </dgm:pt>
    <dgm:pt modelId="{A4A46365-FAFA-428D-9C89-8301A169BAB6}" type="pres">
      <dgm:prSet presAssocID="{A9BA06AA-87A1-43B5-9551-4F054EC73C5A}" presName="picture_1" presStyleCnt="0"/>
      <dgm:spPr/>
    </dgm:pt>
    <dgm:pt modelId="{C8162548-019D-43CB-9310-6E40FE7CE495}" type="pres">
      <dgm:prSet presAssocID="{A9BA06AA-87A1-43B5-9551-4F054EC73C5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F103A16B-2099-4363-AEBD-3BAD7C1E54D4}" type="pres">
      <dgm:prSet presAssocID="{AE434643-3B9F-4918-8461-C4850DF4785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BAA379-E105-4350-9B2D-5DACD80CC37D}" type="presOf" srcId="{AE434643-3B9F-4918-8461-C4850DF47850}" destId="{F103A16B-2099-4363-AEBD-3BAD7C1E54D4}" srcOrd="0" destOrd="0" presId="urn:microsoft.com/office/officeart/2008/layout/CircularPictureCallout"/>
    <dgm:cxn modelId="{EAD91ECF-C6C5-4D8D-8322-12E4EE179BEB}" type="presOf" srcId="{A9BA06AA-87A1-43B5-9551-4F054EC73C5A}" destId="{C8162548-019D-43CB-9310-6E40FE7CE495}" srcOrd="0" destOrd="0" presId="urn:microsoft.com/office/officeart/2008/layout/CircularPictureCallout"/>
    <dgm:cxn modelId="{848D4369-02C0-4724-9C62-D8BE73732272}" srcId="{CBF5C152-0DB8-4854-BC0A-E8FEA4B7B218}" destId="{AE434643-3B9F-4918-8461-C4850DF47850}" srcOrd="0" destOrd="0" parTransId="{4BB64E9C-52E3-452B-A3E3-A45B76BFF352}" sibTransId="{A9BA06AA-87A1-43B5-9551-4F054EC73C5A}"/>
    <dgm:cxn modelId="{02BA3854-A545-4E9D-AFAF-8149CCB9C6E7}" type="presOf" srcId="{CBF5C152-0DB8-4854-BC0A-E8FEA4B7B218}" destId="{7DB2607C-71DC-4235-9486-2090B96D61FA}" srcOrd="0" destOrd="0" presId="urn:microsoft.com/office/officeart/2008/layout/CircularPictureCallout"/>
    <dgm:cxn modelId="{F0AD177A-5BA3-41B3-BE42-3F0912FD7AF1}" type="presParOf" srcId="{7DB2607C-71DC-4235-9486-2090B96D61FA}" destId="{532537F1-3C17-4C38-A783-14E5F2ADC250}" srcOrd="0" destOrd="0" presId="urn:microsoft.com/office/officeart/2008/layout/CircularPictureCallout"/>
    <dgm:cxn modelId="{9F62D39E-42E3-4003-B324-06CE81F3AA95}" type="presParOf" srcId="{532537F1-3C17-4C38-A783-14E5F2ADC250}" destId="{A4A46365-FAFA-428D-9C89-8301A169BAB6}" srcOrd="0" destOrd="0" presId="urn:microsoft.com/office/officeart/2008/layout/CircularPictureCallout"/>
    <dgm:cxn modelId="{BED77897-E361-4902-A53B-0C9705157CE3}" type="presParOf" srcId="{A4A46365-FAFA-428D-9C89-8301A169BAB6}" destId="{C8162548-019D-43CB-9310-6E40FE7CE495}" srcOrd="0" destOrd="0" presId="urn:microsoft.com/office/officeart/2008/layout/CircularPictureCallout"/>
    <dgm:cxn modelId="{22037CB3-5BC1-478D-B12D-7FCC4F77E53B}" type="presParOf" srcId="{532537F1-3C17-4C38-A783-14E5F2ADC250}" destId="{F103A16B-2099-4363-AEBD-3BAD7C1E54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CDB7B2-7307-4B32-876A-5141069BE94A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BD8E2912-FD25-42DF-BB82-4F1D67984840}" type="presOf" srcId="{2D7EC679-AA1B-45F3-B863-1DFC99E3EE50}" destId="{DFD988CC-AAE3-4D88-9142-3C662107E9F8}" srcOrd="0" destOrd="0" presId="urn:microsoft.com/office/officeart/2008/layout/CircularPictureCallout"/>
    <dgm:cxn modelId="{26830976-3DE7-41B6-9A1B-5FBE916F4FCA}" type="presOf" srcId="{3F5F5034-0BD2-41B4-81EF-69126F8A9D72}" destId="{588A1C7E-E170-4B49-80BA-4E4DE08DBEB6}" srcOrd="0" destOrd="0" presId="urn:microsoft.com/office/officeart/2008/layout/CircularPictureCallout"/>
    <dgm:cxn modelId="{25D886A4-5610-4098-8865-A72B25DDFA79}" type="presParOf" srcId="{588A1C7E-E170-4B49-80BA-4E4DE08DBEB6}" destId="{EFFEEBA6-F24E-4AB1-8EAF-C16817EBD68C}" srcOrd="0" destOrd="0" presId="urn:microsoft.com/office/officeart/2008/layout/CircularPictureCallout"/>
    <dgm:cxn modelId="{66554DFB-6A7A-4E91-BA01-5ED0F4600C80}" type="presParOf" srcId="{EFFEEBA6-F24E-4AB1-8EAF-C16817EBD68C}" destId="{5E2A6151-2AB9-400B-A10C-9484F01B088E}" srcOrd="0" destOrd="0" presId="urn:microsoft.com/office/officeart/2008/layout/CircularPictureCallout"/>
    <dgm:cxn modelId="{2EF2A3A1-B403-4261-9D3E-5E3E2A9F7118}" type="presParOf" srcId="{5E2A6151-2AB9-400B-A10C-9484F01B088E}" destId="{DFD988CC-AAE3-4D88-9142-3C662107E9F8}" srcOrd="0" destOrd="0" presId="urn:microsoft.com/office/officeart/2008/layout/CircularPictureCallout"/>
    <dgm:cxn modelId="{D7D3CF10-9FAB-420A-8892-5441D0F012DB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2781B3-C075-41F6-B1E4-E875D603368E}" type="presOf" srcId="{AF5892E4-0904-4EAA-BAC3-1FB6C502DCB9}" destId="{05FE7059-453F-4CCE-9B6B-2B677525FE97}" srcOrd="0" destOrd="0" presId="urn:microsoft.com/office/officeart/2008/layout/CircularPictureCallout"/>
    <dgm:cxn modelId="{16BC8574-D4CA-40DF-B808-4F55023259E8}" type="presOf" srcId="{2D7EC679-AA1B-45F3-B863-1DFC99E3EE50}" destId="{DFD988CC-AAE3-4D88-9142-3C662107E9F8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F8EDA860-250F-4C03-9E26-A3E87ED85E48}" type="presOf" srcId="{3F5F5034-0BD2-41B4-81EF-69126F8A9D72}" destId="{588A1C7E-E170-4B49-80BA-4E4DE08DBEB6}" srcOrd="0" destOrd="0" presId="urn:microsoft.com/office/officeart/2008/layout/CircularPictureCallout"/>
    <dgm:cxn modelId="{497A67D7-3BC4-4365-A371-C30A8523BD0C}" type="presParOf" srcId="{588A1C7E-E170-4B49-80BA-4E4DE08DBEB6}" destId="{EFFEEBA6-F24E-4AB1-8EAF-C16817EBD68C}" srcOrd="0" destOrd="0" presId="urn:microsoft.com/office/officeart/2008/layout/CircularPictureCallout"/>
    <dgm:cxn modelId="{A943E004-4356-41E4-96B6-85F3AD75A6D1}" type="presParOf" srcId="{EFFEEBA6-F24E-4AB1-8EAF-C16817EBD68C}" destId="{5E2A6151-2AB9-400B-A10C-9484F01B088E}" srcOrd="0" destOrd="0" presId="urn:microsoft.com/office/officeart/2008/layout/CircularPictureCallout"/>
    <dgm:cxn modelId="{0DCCBE38-D6C9-4B5B-87A9-D497DE220AE2}" type="presParOf" srcId="{5E2A6151-2AB9-400B-A10C-9484F01B088E}" destId="{DFD988CC-AAE3-4D88-9142-3C662107E9F8}" srcOrd="0" destOrd="0" presId="urn:microsoft.com/office/officeart/2008/layout/CircularPictureCallout"/>
    <dgm:cxn modelId="{DDA61AB8-84E9-4F8E-B8C1-29190BF568DC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2D0EBC-C242-4563-8ADB-1616AB59DCAD}" type="presOf" srcId="{3F5F5034-0BD2-41B4-81EF-69126F8A9D72}" destId="{588A1C7E-E170-4B49-80BA-4E4DE08DBEB6}" srcOrd="0" destOrd="0" presId="urn:microsoft.com/office/officeart/2008/layout/CircularPictureCallout"/>
    <dgm:cxn modelId="{DF2A14EF-D74B-4B8A-9DF8-0F94B7A7F497}" type="presOf" srcId="{2D7EC679-AA1B-45F3-B863-1DFC99E3EE50}" destId="{DFD988CC-AAE3-4D88-9142-3C662107E9F8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E4247960-74A3-46CC-ADD2-864226CF5EC9}" type="presOf" srcId="{AF5892E4-0904-4EAA-BAC3-1FB6C502DCB9}" destId="{05FE7059-453F-4CCE-9B6B-2B677525FE97}" srcOrd="0" destOrd="0" presId="urn:microsoft.com/office/officeart/2008/layout/CircularPictureCallout"/>
    <dgm:cxn modelId="{F4F8BAB0-46D2-4A28-890B-5BF897A5D350}" type="presParOf" srcId="{588A1C7E-E170-4B49-80BA-4E4DE08DBEB6}" destId="{EFFEEBA6-F24E-4AB1-8EAF-C16817EBD68C}" srcOrd="0" destOrd="0" presId="urn:microsoft.com/office/officeart/2008/layout/CircularPictureCallout"/>
    <dgm:cxn modelId="{9C86BD6B-E27B-425A-9BFA-9170C33CF209}" type="presParOf" srcId="{EFFEEBA6-F24E-4AB1-8EAF-C16817EBD68C}" destId="{5E2A6151-2AB9-400B-A10C-9484F01B088E}" srcOrd="0" destOrd="0" presId="urn:microsoft.com/office/officeart/2008/layout/CircularPictureCallout"/>
    <dgm:cxn modelId="{840FE870-851D-4625-BA7E-5615607DDADD}" type="presParOf" srcId="{5E2A6151-2AB9-400B-A10C-9484F01B088E}" destId="{DFD988CC-AAE3-4D88-9142-3C662107E9F8}" srcOrd="0" destOrd="0" presId="urn:microsoft.com/office/officeart/2008/layout/CircularPictureCallout"/>
    <dgm:cxn modelId="{EAEA6FDB-73E4-4CFA-967F-3BF410ED938A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371014-4957-4D6D-B9CE-2B66C06CC890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FD2CB65A-7EED-4137-9A82-12C6E2915718}" type="presOf" srcId="{3F5F5034-0BD2-41B4-81EF-69126F8A9D72}" destId="{588A1C7E-E170-4B49-80BA-4E4DE08DBEB6}" srcOrd="0" destOrd="0" presId="urn:microsoft.com/office/officeart/2008/layout/CircularPictureCallout"/>
    <dgm:cxn modelId="{237A7DD5-9A1B-45AC-B4FC-6204A8D1BF0A}" type="presOf" srcId="{2D7EC679-AA1B-45F3-B863-1DFC99E3EE50}" destId="{DFD988CC-AAE3-4D88-9142-3C662107E9F8}" srcOrd="0" destOrd="0" presId="urn:microsoft.com/office/officeart/2008/layout/CircularPictureCallout"/>
    <dgm:cxn modelId="{9C9B1AAC-F503-4743-B00C-6133704D16C8}" type="presParOf" srcId="{588A1C7E-E170-4B49-80BA-4E4DE08DBEB6}" destId="{EFFEEBA6-F24E-4AB1-8EAF-C16817EBD68C}" srcOrd="0" destOrd="0" presId="urn:microsoft.com/office/officeart/2008/layout/CircularPictureCallout"/>
    <dgm:cxn modelId="{FFCEA900-8B25-4EE6-BBE3-BD69078C8449}" type="presParOf" srcId="{EFFEEBA6-F24E-4AB1-8EAF-C16817EBD68C}" destId="{5E2A6151-2AB9-400B-A10C-9484F01B088E}" srcOrd="0" destOrd="0" presId="urn:microsoft.com/office/officeart/2008/layout/CircularPictureCallout"/>
    <dgm:cxn modelId="{6B46B7EF-ECF0-4CFC-88C4-366242AA4796}" type="presParOf" srcId="{5E2A6151-2AB9-400B-A10C-9484F01B088E}" destId="{DFD988CC-AAE3-4D88-9142-3C662107E9F8}" srcOrd="0" destOrd="0" presId="urn:microsoft.com/office/officeart/2008/layout/CircularPictureCallout"/>
    <dgm:cxn modelId="{DB05D5B9-396D-467D-8184-DE623A710503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DAB418-BB14-46B0-A807-ADB52287C172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92DB213A-52E1-478A-9BCD-BFAF0FEAF62A}" type="presOf" srcId="{2D7EC679-AA1B-45F3-B863-1DFC99E3EE50}" destId="{DFD988CC-AAE3-4D88-9142-3C662107E9F8}" srcOrd="0" destOrd="0" presId="urn:microsoft.com/office/officeart/2008/layout/CircularPictureCallout"/>
    <dgm:cxn modelId="{AE3F95C1-34B5-41E2-9DB0-79CECD787FF0}" type="presOf" srcId="{3F5F5034-0BD2-41B4-81EF-69126F8A9D72}" destId="{588A1C7E-E170-4B49-80BA-4E4DE08DBEB6}" srcOrd="0" destOrd="0" presId="urn:microsoft.com/office/officeart/2008/layout/CircularPictureCallout"/>
    <dgm:cxn modelId="{219648AD-96D2-4B5E-8DD4-99669B6BE006}" type="presParOf" srcId="{588A1C7E-E170-4B49-80BA-4E4DE08DBEB6}" destId="{EFFEEBA6-F24E-4AB1-8EAF-C16817EBD68C}" srcOrd="0" destOrd="0" presId="urn:microsoft.com/office/officeart/2008/layout/CircularPictureCallout"/>
    <dgm:cxn modelId="{B0DF1197-41FD-42EF-8900-30DFC9FCC3D8}" type="presParOf" srcId="{EFFEEBA6-F24E-4AB1-8EAF-C16817EBD68C}" destId="{5E2A6151-2AB9-400B-A10C-9484F01B088E}" srcOrd="0" destOrd="0" presId="urn:microsoft.com/office/officeart/2008/layout/CircularPictureCallout"/>
    <dgm:cxn modelId="{EDC7678E-1C39-421E-B2AF-3C27F10A50ED}" type="presParOf" srcId="{5E2A6151-2AB9-400B-A10C-9484F01B088E}" destId="{DFD988CC-AAE3-4D88-9142-3C662107E9F8}" srcOrd="0" destOrd="0" presId="urn:microsoft.com/office/officeart/2008/layout/CircularPictureCallout"/>
    <dgm:cxn modelId="{05041D87-F68B-495B-9067-81CE21EC6DD3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BF5C152-0DB8-4854-BC0A-E8FEA4B7B2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E434643-3B9F-4918-8461-C4850DF47850}">
      <dgm:prSet phldrT="[Text]" phldr="1"/>
      <dgm:spPr/>
      <dgm:t>
        <a:bodyPr/>
        <a:lstStyle/>
        <a:p>
          <a:endParaRPr lang="en-US"/>
        </a:p>
      </dgm:t>
    </dgm:pt>
    <dgm:pt modelId="{4BB64E9C-52E3-452B-A3E3-A45B76BFF352}" type="parTrans" cxnId="{848D4369-02C0-4724-9C62-D8BE73732272}">
      <dgm:prSet/>
      <dgm:spPr/>
      <dgm:t>
        <a:bodyPr/>
        <a:lstStyle/>
        <a:p>
          <a:endParaRPr lang="en-US"/>
        </a:p>
      </dgm:t>
    </dgm:pt>
    <dgm:pt modelId="{A9BA06AA-87A1-43B5-9551-4F054EC73C5A}" type="sibTrans" cxnId="{848D4369-02C0-4724-9C62-D8BE737322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DB2607C-71DC-4235-9486-2090B96D61FA}" type="pres">
      <dgm:prSet presAssocID="{CBF5C152-0DB8-4854-BC0A-E8FEA4B7B218}" presName="Name0" presStyleCnt="0">
        <dgm:presLayoutVars>
          <dgm:chMax val="7"/>
          <dgm:chPref val="7"/>
          <dgm:dir/>
        </dgm:presLayoutVars>
      </dgm:prSet>
      <dgm:spPr/>
    </dgm:pt>
    <dgm:pt modelId="{532537F1-3C17-4C38-A783-14E5F2ADC250}" type="pres">
      <dgm:prSet presAssocID="{CBF5C152-0DB8-4854-BC0A-E8FEA4B7B218}" presName="Name1" presStyleCnt="0"/>
      <dgm:spPr/>
    </dgm:pt>
    <dgm:pt modelId="{A4A46365-FAFA-428D-9C89-8301A169BAB6}" type="pres">
      <dgm:prSet presAssocID="{A9BA06AA-87A1-43B5-9551-4F054EC73C5A}" presName="picture_1" presStyleCnt="0"/>
      <dgm:spPr/>
    </dgm:pt>
    <dgm:pt modelId="{C8162548-019D-43CB-9310-6E40FE7CE495}" type="pres">
      <dgm:prSet presAssocID="{A9BA06AA-87A1-43B5-9551-4F054EC73C5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F103A16B-2099-4363-AEBD-3BAD7C1E54D4}" type="pres">
      <dgm:prSet presAssocID="{AE434643-3B9F-4918-8461-C4850DF4785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111965-C579-44FC-997E-E960907235FF}" type="presOf" srcId="{A9BA06AA-87A1-43B5-9551-4F054EC73C5A}" destId="{C8162548-019D-43CB-9310-6E40FE7CE495}" srcOrd="0" destOrd="0" presId="urn:microsoft.com/office/officeart/2008/layout/CircularPictureCallout"/>
    <dgm:cxn modelId="{848D4369-02C0-4724-9C62-D8BE73732272}" srcId="{CBF5C152-0DB8-4854-BC0A-E8FEA4B7B218}" destId="{AE434643-3B9F-4918-8461-C4850DF47850}" srcOrd="0" destOrd="0" parTransId="{4BB64E9C-52E3-452B-A3E3-A45B76BFF352}" sibTransId="{A9BA06AA-87A1-43B5-9551-4F054EC73C5A}"/>
    <dgm:cxn modelId="{405671F0-0750-4253-B7AB-3472B94BB4F1}" type="presOf" srcId="{CBF5C152-0DB8-4854-BC0A-E8FEA4B7B218}" destId="{7DB2607C-71DC-4235-9486-2090B96D61FA}" srcOrd="0" destOrd="0" presId="urn:microsoft.com/office/officeart/2008/layout/CircularPictureCallout"/>
    <dgm:cxn modelId="{32E38876-8768-491D-B804-5ABD32986D86}" type="presOf" srcId="{AE434643-3B9F-4918-8461-C4850DF47850}" destId="{F103A16B-2099-4363-AEBD-3BAD7C1E54D4}" srcOrd="0" destOrd="0" presId="urn:microsoft.com/office/officeart/2008/layout/CircularPictureCallout"/>
    <dgm:cxn modelId="{7B4C0D3A-AE51-4A0A-B684-B4F4135A1DCA}" type="presParOf" srcId="{7DB2607C-71DC-4235-9486-2090B96D61FA}" destId="{532537F1-3C17-4C38-A783-14E5F2ADC250}" srcOrd="0" destOrd="0" presId="urn:microsoft.com/office/officeart/2008/layout/CircularPictureCallout"/>
    <dgm:cxn modelId="{50BAB2F7-802F-4F21-A9C4-8AADE68CB701}" type="presParOf" srcId="{532537F1-3C17-4C38-A783-14E5F2ADC250}" destId="{A4A46365-FAFA-428D-9C89-8301A169BAB6}" srcOrd="0" destOrd="0" presId="urn:microsoft.com/office/officeart/2008/layout/CircularPictureCallout"/>
    <dgm:cxn modelId="{5F2CDC3C-6B96-4C49-9541-18A1AFDEEEF1}" type="presParOf" srcId="{A4A46365-FAFA-428D-9C89-8301A169BAB6}" destId="{C8162548-019D-43CB-9310-6E40FE7CE495}" srcOrd="0" destOrd="0" presId="urn:microsoft.com/office/officeart/2008/layout/CircularPictureCallout"/>
    <dgm:cxn modelId="{69D1A27A-F71D-40B6-AA76-E6FE3B9FBFCE}" type="presParOf" srcId="{532537F1-3C17-4C38-A783-14E5F2ADC250}" destId="{F103A16B-2099-4363-AEBD-3BAD7C1E54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1232F1-DE78-42F5-91EA-C8B320A395AF}" type="presOf" srcId="{3F5F5034-0BD2-41B4-81EF-69126F8A9D72}" destId="{588A1C7E-E170-4B49-80BA-4E4DE08DBEB6}" srcOrd="0" destOrd="0" presId="urn:microsoft.com/office/officeart/2008/layout/CircularPictureCallout"/>
    <dgm:cxn modelId="{AA992342-1B14-409F-94BA-91D53554E913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BB66345B-DF00-4CB8-AF05-3BD22E8744EA}" type="presOf" srcId="{2D7EC679-AA1B-45F3-B863-1DFC99E3EE50}" destId="{DFD988CC-AAE3-4D88-9142-3C662107E9F8}" srcOrd="0" destOrd="0" presId="urn:microsoft.com/office/officeart/2008/layout/CircularPictureCallout"/>
    <dgm:cxn modelId="{B84E5382-BCB5-4048-AA30-49FF485EBF86}" type="presParOf" srcId="{588A1C7E-E170-4B49-80BA-4E4DE08DBEB6}" destId="{EFFEEBA6-F24E-4AB1-8EAF-C16817EBD68C}" srcOrd="0" destOrd="0" presId="urn:microsoft.com/office/officeart/2008/layout/CircularPictureCallout"/>
    <dgm:cxn modelId="{8AB73D61-E485-4E8C-AF06-61A9CC0E4296}" type="presParOf" srcId="{EFFEEBA6-F24E-4AB1-8EAF-C16817EBD68C}" destId="{5E2A6151-2AB9-400B-A10C-9484F01B088E}" srcOrd="0" destOrd="0" presId="urn:microsoft.com/office/officeart/2008/layout/CircularPictureCallout"/>
    <dgm:cxn modelId="{C38940A2-7C08-4869-B894-34D66B302F66}" type="presParOf" srcId="{5E2A6151-2AB9-400B-A10C-9484F01B088E}" destId="{DFD988CC-AAE3-4D88-9142-3C662107E9F8}" srcOrd="0" destOrd="0" presId="urn:microsoft.com/office/officeart/2008/layout/CircularPictureCallout"/>
    <dgm:cxn modelId="{AC164D5D-C84E-433F-8674-83FDFE0A90C0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F82593-78F5-4BE8-A0AF-4C27C3EBCC82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5080FA3D-FE0D-48FA-BD91-CFE7ACED156C}" type="presOf" srcId="{2D7EC679-AA1B-45F3-B863-1DFC99E3EE50}" destId="{DFD988CC-AAE3-4D88-9142-3C662107E9F8}" srcOrd="0" destOrd="0" presId="urn:microsoft.com/office/officeart/2008/layout/CircularPictureCallout"/>
    <dgm:cxn modelId="{2CEB9E78-515A-4B07-857E-216058C6FC01}" type="presOf" srcId="{AF5892E4-0904-4EAA-BAC3-1FB6C502DCB9}" destId="{05FE7059-453F-4CCE-9B6B-2B677525FE97}" srcOrd="0" destOrd="0" presId="urn:microsoft.com/office/officeart/2008/layout/CircularPictureCallout"/>
    <dgm:cxn modelId="{013570F8-7E46-49F8-AC7B-7CA6B8F61025}" type="presParOf" srcId="{588A1C7E-E170-4B49-80BA-4E4DE08DBEB6}" destId="{EFFEEBA6-F24E-4AB1-8EAF-C16817EBD68C}" srcOrd="0" destOrd="0" presId="urn:microsoft.com/office/officeart/2008/layout/CircularPictureCallout"/>
    <dgm:cxn modelId="{B0456C8E-A492-43D8-8484-5173AE196F15}" type="presParOf" srcId="{EFFEEBA6-F24E-4AB1-8EAF-C16817EBD68C}" destId="{5E2A6151-2AB9-400B-A10C-9484F01B088E}" srcOrd="0" destOrd="0" presId="urn:microsoft.com/office/officeart/2008/layout/CircularPictureCallout"/>
    <dgm:cxn modelId="{1808AD6C-6D92-42F3-ACAB-EDCA1ADA19FE}" type="presParOf" srcId="{5E2A6151-2AB9-400B-A10C-9484F01B088E}" destId="{DFD988CC-AAE3-4D88-9142-3C662107E9F8}" srcOrd="0" destOrd="0" presId="urn:microsoft.com/office/officeart/2008/layout/CircularPictureCallout"/>
    <dgm:cxn modelId="{F5E9FC19-D787-4D9E-A12F-C71987B7B8D8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611387-41D6-42A7-8527-0304B8E46FBC}" type="presOf" srcId="{2D7EC679-AA1B-45F3-B863-1DFC99E3EE50}" destId="{DFD988CC-AAE3-4D88-9142-3C662107E9F8}" srcOrd="0" destOrd="0" presId="urn:microsoft.com/office/officeart/2008/layout/CircularPictureCallout"/>
    <dgm:cxn modelId="{82B0C895-CF5A-4E64-83B7-4A2A64590DC5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1D47094E-DA64-4345-8C8A-7007EF9F3EC2}" type="presOf" srcId="{3F5F5034-0BD2-41B4-81EF-69126F8A9D72}" destId="{588A1C7E-E170-4B49-80BA-4E4DE08DBEB6}" srcOrd="0" destOrd="0" presId="urn:microsoft.com/office/officeart/2008/layout/CircularPictureCallout"/>
    <dgm:cxn modelId="{5A8ED9C3-2849-49DB-A700-AD9897F24757}" type="presParOf" srcId="{588A1C7E-E170-4B49-80BA-4E4DE08DBEB6}" destId="{EFFEEBA6-F24E-4AB1-8EAF-C16817EBD68C}" srcOrd="0" destOrd="0" presId="urn:microsoft.com/office/officeart/2008/layout/CircularPictureCallout"/>
    <dgm:cxn modelId="{5DBB5751-6133-493A-9E8E-1745D78F6BB9}" type="presParOf" srcId="{EFFEEBA6-F24E-4AB1-8EAF-C16817EBD68C}" destId="{5E2A6151-2AB9-400B-A10C-9484F01B088E}" srcOrd="0" destOrd="0" presId="urn:microsoft.com/office/officeart/2008/layout/CircularPictureCallout"/>
    <dgm:cxn modelId="{ABBD6844-6F50-4679-B11F-B6C49FDE89AE}" type="presParOf" srcId="{5E2A6151-2AB9-400B-A10C-9484F01B088E}" destId="{DFD988CC-AAE3-4D88-9142-3C662107E9F8}" srcOrd="0" destOrd="0" presId="urn:microsoft.com/office/officeart/2008/layout/CircularPictureCallout"/>
    <dgm:cxn modelId="{6A24F559-7FDE-4442-9E11-7417BA337695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67B767-0739-4CF0-836E-96EC6CAD7C5E}" type="presOf" srcId="{AF5892E4-0904-4EAA-BAC3-1FB6C502DCB9}" destId="{05FE7059-453F-4CCE-9B6B-2B677525FE97}" srcOrd="0" destOrd="0" presId="urn:microsoft.com/office/officeart/2008/layout/CircularPictureCallout"/>
    <dgm:cxn modelId="{72A062EF-E6BD-4AB8-B986-6AB139886AC5}" type="presOf" srcId="{2D7EC679-AA1B-45F3-B863-1DFC99E3EE50}" destId="{DFD988CC-AAE3-4D88-9142-3C662107E9F8}" srcOrd="0" destOrd="0" presId="urn:microsoft.com/office/officeart/2008/layout/CircularPictureCallout"/>
    <dgm:cxn modelId="{2D76CE57-CD1E-4064-9005-0C561D60A1C1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2DF1D267-0D69-45BF-98AC-25D06E29534C}" type="presParOf" srcId="{588A1C7E-E170-4B49-80BA-4E4DE08DBEB6}" destId="{EFFEEBA6-F24E-4AB1-8EAF-C16817EBD68C}" srcOrd="0" destOrd="0" presId="urn:microsoft.com/office/officeart/2008/layout/CircularPictureCallout"/>
    <dgm:cxn modelId="{99D46EDC-A561-4039-AF45-AC7A73B8482B}" type="presParOf" srcId="{EFFEEBA6-F24E-4AB1-8EAF-C16817EBD68C}" destId="{5E2A6151-2AB9-400B-A10C-9484F01B088E}" srcOrd="0" destOrd="0" presId="urn:microsoft.com/office/officeart/2008/layout/CircularPictureCallout"/>
    <dgm:cxn modelId="{52E87B0F-C7E0-49DD-9926-711CB4C627DE}" type="presParOf" srcId="{5E2A6151-2AB9-400B-A10C-9484F01B088E}" destId="{DFD988CC-AAE3-4D88-9142-3C662107E9F8}" srcOrd="0" destOrd="0" presId="urn:microsoft.com/office/officeart/2008/layout/CircularPictureCallout"/>
    <dgm:cxn modelId="{A8D45B67-4DB8-4039-8045-4915FCC738A6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BF5C152-0DB8-4854-BC0A-E8FEA4B7B2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E434643-3B9F-4918-8461-C4850DF47850}">
      <dgm:prSet phldrT="[Text]" phldr="1"/>
      <dgm:spPr/>
      <dgm:t>
        <a:bodyPr/>
        <a:lstStyle/>
        <a:p>
          <a:endParaRPr lang="en-US"/>
        </a:p>
      </dgm:t>
    </dgm:pt>
    <dgm:pt modelId="{4BB64E9C-52E3-452B-A3E3-A45B76BFF352}" type="parTrans" cxnId="{848D4369-02C0-4724-9C62-D8BE73732272}">
      <dgm:prSet/>
      <dgm:spPr/>
      <dgm:t>
        <a:bodyPr/>
        <a:lstStyle/>
        <a:p>
          <a:endParaRPr lang="en-US"/>
        </a:p>
      </dgm:t>
    </dgm:pt>
    <dgm:pt modelId="{A9BA06AA-87A1-43B5-9551-4F054EC73C5A}" type="sibTrans" cxnId="{848D4369-02C0-4724-9C62-D8BE737322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DB2607C-71DC-4235-9486-2090B96D61FA}" type="pres">
      <dgm:prSet presAssocID="{CBF5C152-0DB8-4854-BC0A-E8FEA4B7B218}" presName="Name0" presStyleCnt="0">
        <dgm:presLayoutVars>
          <dgm:chMax val="7"/>
          <dgm:chPref val="7"/>
          <dgm:dir/>
        </dgm:presLayoutVars>
      </dgm:prSet>
      <dgm:spPr/>
    </dgm:pt>
    <dgm:pt modelId="{532537F1-3C17-4C38-A783-14E5F2ADC250}" type="pres">
      <dgm:prSet presAssocID="{CBF5C152-0DB8-4854-BC0A-E8FEA4B7B218}" presName="Name1" presStyleCnt="0"/>
      <dgm:spPr/>
    </dgm:pt>
    <dgm:pt modelId="{A4A46365-FAFA-428D-9C89-8301A169BAB6}" type="pres">
      <dgm:prSet presAssocID="{A9BA06AA-87A1-43B5-9551-4F054EC73C5A}" presName="picture_1" presStyleCnt="0"/>
      <dgm:spPr/>
    </dgm:pt>
    <dgm:pt modelId="{C8162548-019D-43CB-9310-6E40FE7CE495}" type="pres">
      <dgm:prSet presAssocID="{A9BA06AA-87A1-43B5-9551-4F054EC73C5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F103A16B-2099-4363-AEBD-3BAD7C1E54D4}" type="pres">
      <dgm:prSet presAssocID="{AE434643-3B9F-4918-8461-C4850DF4785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4FBDE9-0F6B-4ED2-B31B-AD13D6A9A725}" type="presOf" srcId="{A9BA06AA-87A1-43B5-9551-4F054EC73C5A}" destId="{C8162548-019D-43CB-9310-6E40FE7CE495}" srcOrd="0" destOrd="0" presId="urn:microsoft.com/office/officeart/2008/layout/CircularPictureCallout"/>
    <dgm:cxn modelId="{848D4369-02C0-4724-9C62-D8BE73732272}" srcId="{CBF5C152-0DB8-4854-BC0A-E8FEA4B7B218}" destId="{AE434643-3B9F-4918-8461-C4850DF47850}" srcOrd="0" destOrd="0" parTransId="{4BB64E9C-52E3-452B-A3E3-A45B76BFF352}" sibTransId="{A9BA06AA-87A1-43B5-9551-4F054EC73C5A}"/>
    <dgm:cxn modelId="{BE0FED8A-E4B9-41EB-AD4B-C65FB930E6B3}" type="presOf" srcId="{CBF5C152-0DB8-4854-BC0A-E8FEA4B7B218}" destId="{7DB2607C-71DC-4235-9486-2090B96D61FA}" srcOrd="0" destOrd="0" presId="urn:microsoft.com/office/officeart/2008/layout/CircularPictureCallout"/>
    <dgm:cxn modelId="{B8A3300B-FFDF-4F27-A1C0-F51C31E02901}" type="presOf" srcId="{AE434643-3B9F-4918-8461-C4850DF47850}" destId="{F103A16B-2099-4363-AEBD-3BAD7C1E54D4}" srcOrd="0" destOrd="0" presId="urn:microsoft.com/office/officeart/2008/layout/CircularPictureCallout"/>
    <dgm:cxn modelId="{1E612B9C-1898-40DB-8D78-9C3489A5AC13}" type="presParOf" srcId="{7DB2607C-71DC-4235-9486-2090B96D61FA}" destId="{532537F1-3C17-4C38-A783-14E5F2ADC250}" srcOrd="0" destOrd="0" presId="urn:microsoft.com/office/officeart/2008/layout/CircularPictureCallout"/>
    <dgm:cxn modelId="{B6CF4478-E53A-4AFA-BA74-3A8266384758}" type="presParOf" srcId="{532537F1-3C17-4C38-A783-14E5F2ADC250}" destId="{A4A46365-FAFA-428D-9C89-8301A169BAB6}" srcOrd="0" destOrd="0" presId="urn:microsoft.com/office/officeart/2008/layout/CircularPictureCallout"/>
    <dgm:cxn modelId="{64DDEE92-71B1-4BF8-9C7A-E1C24F51716A}" type="presParOf" srcId="{A4A46365-FAFA-428D-9C89-8301A169BAB6}" destId="{C8162548-019D-43CB-9310-6E40FE7CE495}" srcOrd="0" destOrd="0" presId="urn:microsoft.com/office/officeart/2008/layout/CircularPictureCallout"/>
    <dgm:cxn modelId="{9BAEDE44-FD46-4639-95EE-1E7744D3ED49}" type="presParOf" srcId="{532537F1-3C17-4C38-A783-14E5F2ADC250}" destId="{F103A16B-2099-4363-AEBD-3BAD7C1E54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8B397C-D3E9-456E-91C2-3354882EEE08}" type="presOf" srcId="{3F5F5034-0BD2-41B4-81EF-69126F8A9D72}" destId="{588A1C7E-E170-4B49-80BA-4E4DE08DBEB6}" srcOrd="0" destOrd="0" presId="urn:microsoft.com/office/officeart/2008/layout/CircularPictureCallout"/>
    <dgm:cxn modelId="{7E693E06-0ED9-409B-8D2A-9C5F00B56F32}" type="presOf" srcId="{2D7EC679-AA1B-45F3-B863-1DFC99E3EE50}" destId="{DFD988CC-AAE3-4D88-9142-3C662107E9F8}" srcOrd="0" destOrd="0" presId="urn:microsoft.com/office/officeart/2008/layout/CircularPictureCallout"/>
    <dgm:cxn modelId="{6AFEF4B1-D5AE-459F-AE64-FFAF7C6DA586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566FA17A-F19E-4A8E-A4C8-4EA5D4FF0C4D}" type="presParOf" srcId="{588A1C7E-E170-4B49-80BA-4E4DE08DBEB6}" destId="{EFFEEBA6-F24E-4AB1-8EAF-C16817EBD68C}" srcOrd="0" destOrd="0" presId="urn:microsoft.com/office/officeart/2008/layout/CircularPictureCallout"/>
    <dgm:cxn modelId="{95BE5192-AAE4-42A7-B134-A1ABAC2CD43B}" type="presParOf" srcId="{EFFEEBA6-F24E-4AB1-8EAF-C16817EBD68C}" destId="{5E2A6151-2AB9-400B-A10C-9484F01B088E}" srcOrd="0" destOrd="0" presId="urn:microsoft.com/office/officeart/2008/layout/CircularPictureCallout"/>
    <dgm:cxn modelId="{7C561D9A-CAB0-463E-AED2-81618EF005E2}" type="presParOf" srcId="{5E2A6151-2AB9-400B-A10C-9484F01B088E}" destId="{DFD988CC-AAE3-4D88-9142-3C662107E9F8}" srcOrd="0" destOrd="0" presId="urn:microsoft.com/office/officeart/2008/layout/CircularPictureCallout"/>
    <dgm:cxn modelId="{74DC0253-C1DA-4537-9634-C7FCF37F992D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D4DEBB-2904-4680-B6A8-315F39EB0584}" type="presOf" srcId="{AF5892E4-0904-4EAA-BAC3-1FB6C502DCB9}" destId="{05FE7059-453F-4CCE-9B6B-2B677525FE97}" srcOrd="0" destOrd="0" presId="urn:microsoft.com/office/officeart/2008/layout/CircularPictureCallout"/>
    <dgm:cxn modelId="{853EBB5E-2F7C-4FC8-843C-FEA96BF69B4F}" type="presOf" srcId="{2D7EC679-AA1B-45F3-B863-1DFC99E3EE50}" destId="{DFD988CC-AAE3-4D88-9142-3C662107E9F8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6E004392-749B-4FD5-85EA-5B78E8E1C0F1}" type="presOf" srcId="{3F5F5034-0BD2-41B4-81EF-69126F8A9D72}" destId="{588A1C7E-E170-4B49-80BA-4E4DE08DBEB6}" srcOrd="0" destOrd="0" presId="urn:microsoft.com/office/officeart/2008/layout/CircularPictureCallout"/>
    <dgm:cxn modelId="{BA5236E1-5C05-4ED9-B0A6-8036369F280B}" type="presParOf" srcId="{588A1C7E-E170-4B49-80BA-4E4DE08DBEB6}" destId="{EFFEEBA6-F24E-4AB1-8EAF-C16817EBD68C}" srcOrd="0" destOrd="0" presId="urn:microsoft.com/office/officeart/2008/layout/CircularPictureCallout"/>
    <dgm:cxn modelId="{8955740A-083A-466D-ADEE-19E43A814EB1}" type="presParOf" srcId="{EFFEEBA6-F24E-4AB1-8EAF-C16817EBD68C}" destId="{5E2A6151-2AB9-400B-A10C-9484F01B088E}" srcOrd="0" destOrd="0" presId="urn:microsoft.com/office/officeart/2008/layout/CircularPictureCallout"/>
    <dgm:cxn modelId="{DE34653B-3005-4706-8CAE-52449DB02CB7}" type="presParOf" srcId="{5E2A6151-2AB9-400B-A10C-9484F01B088E}" destId="{DFD988CC-AAE3-4D88-9142-3C662107E9F8}" srcOrd="0" destOrd="0" presId="urn:microsoft.com/office/officeart/2008/layout/CircularPictureCallout"/>
    <dgm:cxn modelId="{641C4BBD-6DDF-4FCA-B272-6900FAD07250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AFDD07-CEAE-432A-A763-DD372A4A62BC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D9B1F674-2D9E-4C97-A4F5-E1B512E87657}" type="presOf" srcId="{AF5892E4-0904-4EAA-BAC3-1FB6C502DCB9}" destId="{05FE7059-453F-4CCE-9B6B-2B677525FE97}" srcOrd="0" destOrd="0" presId="urn:microsoft.com/office/officeart/2008/layout/CircularPictureCallout"/>
    <dgm:cxn modelId="{179B4385-2997-4479-BBD3-D2794F21B2E7}" type="presOf" srcId="{2D7EC679-AA1B-45F3-B863-1DFC99E3EE50}" destId="{DFD988CC-AAE3-4D88-9142-3C662107E9F8}" srcOrd="0" destOrd="0" presId="urn:microsoft.com/office/officeart/2008/layout/CircularPictureCallout"/>
    <dgm:cxn modelId="{C46E0B9C-AC1F-4E73-8A72-C427ACEA0300}" type="presParOf" srcId="{588A1C7E-E170-4B49-80BA-4E4DE08DBEB6}" destId="{EFFEEBA6-F24E-4AB1-8EAF-C16817EBD68C}" srcOrd="0" destOrd="0" presId="urn:microsoft.com/office/officeart/2008/layout/CircularPictureCallout"/>
    <dgm:cxn modelId="{0174173E-AC12-4CF6-90F1-D76C3C9DEFE1}" type="presParOf" srcId="{EFFEEBA6-F24E-4AB1-8EAF-C16817EBD68C}" destId="{5E2A6151-2AB9-400B-A10C-9484F01B088E}" srcOrd="0" destOrd="0" presId="urn:microsoft.com/office/officeart/2008/layout/CircularPictureCallout"/>
    <dgm:cxn modelId="{3F64D777-114A-45B0-BABB-0E16C563FA05}" type="presParOf" srcId="{5E2A6151-2AB9-400B-A10C-9484F01B088E}" destId="{DFD988CC-AAE3-4D88-9142-3C662107E9F8}" srcOrd="0" destOrd="0" presId="urn:microsoft.com/office/officeart/2008/layout/CircularPictureCallout"/>
    <dgm:cxn modelId="{F511351B-565A-4D5C-99D7-03820ED22AB9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FE050B-25EC-4C74-8447-CD659DBB6319}" type="presOf" srcId="{2D7EC679-AA1B-45F3-B863-1DFC99E3EE50}" destId="{DFD988CC-AAE3-4D88-9142-3C662107E9F8}" srcOrd="0" destOrd="0" presId="urn:microsoft.com/office/officeart/2008/layout/CircularPictureCallout"/>
    <dgm:cxn modelId="{B06C8692-3843-4CF0-AA3E-32FFC3038F55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F5BAE35B-49B5-497B-B5AE-E24B7F0FB546}" type="presOf" srcId="{3F5F5034-0BD2-41B4-81EF-69126F8A9D72}" destId="{588A1C7E-E170-4B49-80BA-4E4DE08DBEB6}" srcOrd="0" destOrd="0" presId="urn:microsoft.com/office/officeart/2008/layout/CircularPictureCallout"/>
    <dgm:cxn modelId="{A3F617B6-5E5F-466D-AD8A-1032BB1458C2}" type="presParOf" srcId="{588A1C7E-E170-4B49-80BA-4E4DE08DBEB6}" destId="{EFFEEBA6-F24E-4AB1-8EAF-C16817EBD68C}" srcOrd="0" destOrd="0" presId="urn:microsoft.com/office/officeart/2008/layout/CircularPictureCallout"/>
    <dgm:cxn modelId="{A5F4D741-3727-463D-B90E-282C16097272}" type="presParOf" srcId="{EFFEEBA6-F24E-4AB1-8EAF-C16817EBD68C}" destId="{5E2A6151-2AB9-400B-A10C-9484F01B088E}" srcOrd="0" destOrd="0" presId="urn:microsoft.com/office/officeart/2008/layout/CircularPictureCallout"/>
    <dgm:cxn modelId="{EB2399EB-D7DB-42C0-9665-2D04D27B8A6D}" type="presParOf" srcId="{5E2A6151-2AB9-400B-A10C-9484F01B088E}" destId="{DFD988CC-AAE3-4D88-9142-3C662107E9F8}" srcOrd="0" destOrd="0" presId="urn:microsoft.com/office/officeart/2008/layout/CircularPictureCallout"/>
    <dgm:cxn modelId="{03E7BCEA-5267-4C3B-99CC-1F044175DB97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F5C152-0DB8-4854-BC0A-E8FEA4B7B2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E434643-3B9F-4918-8461-C4850DF47850}">
      <dgm:prSet phldrT="[Text]" phldr="1"/>
      <dgm:spPr/>
      <dgm:t>
        <a:bodyPr/>
        <a:lstStyle/>
        <a:p>
          <a:endParaRPr lang="en-US"/>
        </a:p>
      </dgm:t>
    </dgm:pt>
    <dgm:pt modelId="{4BB64E9C-52E3-452B-A3E3-A45B76BFF352}" type="parTrans" cxnId="{848D4369-02C0-4724-9C62-D8BE73732272}">
      <dgm:prSet/>
      <dgm:spPr/>
      <dgm:t>
        <a:bodyPr/>
        <a:lstStyle/>
        <a:p>
          <a:endParaRPr lang="en-US"/>
        </a:p>
      </dgm:t>
    </dgm:pt>
    <dgm:pt modelId="{A9BA06AA-87A1-43B5-9551-4F054EC73C5A}" type="sibTrans" cxnId="{848D4369-02C0-4724-9C62-D8BE737322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DB2607C-71DC-4235-9486-2090B96D61FA}" type="pres">
      <dgm:prSet presAssocID="{CBF5C152-0DB8-4854-BC0A-E8FEA4B7B218}" presName="Name0" presStyleCnt="0">
        <dgm:presLayoutVars>
          <dgm:chMax val="7"/>
          <dgm:chPref val="7"/>
          <dgm:dir/>
        </dgm:presLayoutVars>
      </dgm:prSet>
      <dgm:spPr/>
    </dgm:pt>
    <dgm:pt modelId="{532537F1-3C17-4C38-A783-14E5F2ADC250}" type="pres">
      <dgm:prSet presAssocID="{CBF5C152-0DB8-4854-BC0A-E8FEA4B7B218}" presName="Name1" presStyleCnt="0"/>
      <dgm:spPr/>
    </dgm:pt>
    <dgm:pt modelId="{A4A46365-FAFA-428D-9C89-8301A169BAB6}" type="pres">
      <dgm:prSet presAssocID="{A9BA06AA-87A1-43B5-9551-4F054EC73C5A}" presName="picture_1" presStyleCnt="0"/>
      <dgm:spPr/>
    </dgm:pt>
    <dgm:pt modelId="{C8162548-019D-43CB-9310-6E40FE7CE495}" type="pres">
      <dgm:prSet presAssocID="{A9BA06AA-87A1-43B5-9551-4F054EC73C5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F103A16B-2099-4363-AEBD-3BAD7C1E54D4}" type="pres">
      <dgm:prSet presAssocID="{AE434643-3B9F-4918-8461-C4850DF4785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8D4369-02C0-4724-9C62-D8BE73732272}" srcId="{CBF5C152-0DB8-4854-BC0A-E8FEA4B7B218}" destId="{AE434643-3B9F-4918-8461-C4850DF47850}" srcOrd="0" destOrd="0" parTransId="{4BB64E9C-52E3-452B-A3E3-A45B76BFF352}" sibTransId="{A9BA06AA-87A1-43B5-9551-4F054EC73C5A}"/>
    <dgm:cxn modelId="{F5A0BA18-1959-47D9-9B96-2F7F485D554B}" type="presOf" srcId="{A9BA06AA-87A1-43B5-9551-4F054EC73C5A}" destId="{C8162548-019D-43CB-9310-6E40FE7CE495}" srcOrd="0" destOrd="0" presId="urn:microsoft.com/office/officeart/2008/layout/CircularPictureCallout"/>
    <dgm:cxn modelId="{3E90C5FB-5227-4A54-B2CB-C988E533A83A}" type="presOf" srcId="{CBF5C152-0DB8-4854-BC0A-E8FEA4B7B218}" destId="{7DB2607C-71DC-4235-9486-2090B96D61FA}" srcOrd="0" destOrd="0" presId="urn:microsoft.com/office/officeart/2008/layout/CircularPictureCallout"/>
    <dgm:cxn modelId="{27D7ACE9-9752-4B46-86B9-058573B7154E}" type="presOf" srcId="{AE434643-3B9F-4918-8461-C4850DF47850}" destId="{F103A16B-2099-4363-AEBD-3BAD7C1E54D4}" srcOrd="0" destOrd="0" presId="urn:microsoft.com/office/officeart/2008/layout/CircularPictureCallout"/>
    <dgm:cxn modelId="{E9B8FC95-E8D6-4FAD-9483-B9CABABB8C8C}" type="presParOf" srcId="{7DB2607C-71DC-4235-9486-2090B96D61FA}" destId="{532537F1-3C17-4C38-A783-14E5F2ADC250}" srcOrd="0" destOrd="0" presId="urn:microsoft.com/office/officeart/2008/layout/CircularPictureCallout"/>
    <dgm:cxn modelId="{A4212157-22E1-467C-8EB6-791A4D95F808}" type="presParOf" srcId="{532537F1-3C17-4C38-A783-14E5F2ADC250}" destId="{A4A46365-FAFA-428D-9C89-8301A169BAB6}" srcOrd="0" destOrd="0" presId="urn:microsoft.com/office/officeart/2008/layout/CircularPictureCallout"/>
    <dgm:cxn modelId="{0EE6E319-B858-48D3-880D-BEAF4B451420}" type="presParOf" srcId="{A4A46365-FAFA-428D-9C89-8301A169BAB6}" destId="{C8162548-019D-43CB-9310-6E40FE7CE495}" srcOrd="0" destOrd="0" presId="urn:microsoft.com/office/officeart/2008/layout/CircularPictureCallout"/>
    <dgm:cxn modelId="{3DF9C49F-C734-4E75-9D75-B488B52712DA}" type="presParOf" srcId="{532537F1-3C17-4C38-A783-14E5F2ADC250}" destId="{F103A16B-2099-4363-AEBD-3BAD7C1E54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BF5C152-0DB8-4854-BC0A-E8FEA4B7B2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E434643-3B9F-4918-8461-C4850DF47850}">
      <dgm:prSet phldrT="[Text]" phldr="1"/>
      <dgm:spPr/>
      <dgm:t>
        <a:bodyPr/>
        <a:lstStyle/>
        <a:p>
          <a:endParaRPr lang="en-US"/>
        </a:p>
      </dgm:t>
    </dgm:pt>
    <dgm:pt modelId="{4BB64E9C-52E3-452B-A3E3-A45B76BFF352}" type="parTrans" cxnId="{848D4369-02C0-4724-9C62-D8BE73732272}">
      <dgm:prSet/>
      <dgm:spPr/>
      <dgm:t>
        <a:bodyPr/>
        <a:lstStyle/>
        <a:p>
          <a:endParaRPr lang="en-US"/>
        </a:p>
      </dgm:t>
    </dgm:pt>
    <dgm:pt modelId="{A9BA06AA-87A1-43B5-9551-4F054EC73C5A}" type="sibTrans" cxnId="{848D4369-02C0-4724-9C62-D8BE737322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DB2607C-71DC-4235-9486-2090B96D61FA}" type="pres">
      <dgm:prSet presAssocID="{CBF5C152-0DB8-4854-BC0A-E8FEA4B7B218}" presName="Name0" presStyleCnt="0">
        <dgm:presLayoutVars>
          <dgm:chMax val="7"/>
          <dgm:chPref val="7"/>
          <dgm:dir/>
        </dgm:presLayoutVars>
      </dgm:prSet>
      <dgm:spPr/>
    </dgm:pt>
    <dgm:pt modelId="{532537F1-3C17-4C38-A783-14E5F2ADC250}" type="pres">
      <dgm:prSet presAssocID="{CBF5C152-0DB8-4854-BC0A-E8FEA4B7B218}" presName="Name1" presStyleCnt="0"/>
      <dgm:spPr/>
    </dgm:pt>
    <dgm:pt modelId="{A4A46365-FAFA-428D-9C89-8301A169BAB6}" type="pres">
      <dgm:prSet presAssocID="{A9BA06AA-87A1-43B5-9551-4F054EC73C5A}" presName="picture_1" presStyleCnt="0"/>
      <dgm:spPr/>
    </dgm:pt>
    <dgm:pt modelId="{C8162548-019D-43CB-9310-6E40FE7CE495}" type="pres">
      <dgm:prSet presAssocID="{A9BA06AA-87A1-43B5-9551-4F054EC73C5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F103A16B-2099-4363-AEBD-3BAD7C1E54D4}" type="pres">
      <dgm:prSet presAssocID="{AE434643-3B9F-4918-8461-C4850DF4785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066A0E-8250-4A64-BA84-1C4758F436C8}" type="presOf" srcId="{A9BA06AA-87A1-43B5-9551-4F054EC73C5A}" destId="{C8162548-019D-43CB-9310-6E40FE7CE495}" srcOrd="0" destOrd="0" presId="urn:microsoft.com/office/officeart/2008/layout/CircularPictureCallout"/>
    <dgm:cxn modelId="{A81E5F8E-8F0E-4407-A298-77838DF2A70E}" type="presOf" srcId="{CBF5C152-0DB8-4854-BC0A-E8FEA4B7B218}" destId="{7DB2607C-71DC-4235-9486-2090B96D61FA}" srcOrd="0" destOrd="0" presId="urn:microsoft.com/office/officeart/2008/layout/CircularPictureCallout"/>
    <dgm:cxn modelId="{848D4369-02C0-4724-9C62-D8BE73732272}" srcId="{CBF5C152-0DB8-4854-BC0A-E8FEA4B7B218}" destId="{AE434643-3B9F-4918-8461-C4850DF47850}" srcOrd="0" destOrd="0" parTransId="{4BB64E9C-52E3-452B-A3E3-A45B76BFF352}" sibTransId="{A9BA06AA-87A1-43B5-9551-4F054EC73C5A}"/>
    <dgm:cxn modelId="{6253267E-C90A-4309-9794-CFED3A4222FC}" type="presOf" srcId="{AE434643-3B9F-4918-8461-C4850DF47850}" destId="{F103A16B-2099-4363-AEBD-3BAD7C1E54D4}" srcOrd="0" destOrd="0" presId="urn:microsoft.com/office/officeart/2008/layout/CircularPictureCallout"/>
    <dgm:cxn modelId="{769F2777-D8AD-493C-BA96-3596C58DD83A}" type="presParOf" srcId="{7DB2607C-71DC-4235-9486-2090B96D61FA}" destId="{532537F1-3C17-4C38-A783-14E5F2ADC250}" srcOrd="0" destOrd="0" presId="urn:microsoft.com/office/officeart/2008/layout/CircularPictureCallout"/>
    <dgm:cxn modelId="{D9294498-9922-408A-8BCA-18D83C46F1C7}" type="presParOf" srcId="{532537F1-3C17-4C38-A783-14E5F2ADC250}" destId="{A4A46365-FAFA-428D-9C89-8301A169BAB6}" srcOrd="0" destOrd="0" presId="urn:microsoft.com/office/officeart/2008/layout/CircularPictureCallout"/>
    <dgm:cxn modelId="{3CBFC08D-EBD7-41C8-BD45-028FED3B41E3}" type="presParOf" srcId="{A4A46365-FAFA-428D-9C89-8301A169BAB6}" destId="{C8162548-019D-43CB-9310-6E40FE7CE495}" srcOrd="0" destOrd="0" presId="urn:microsoft.com/office/officeart/2008/layout/CircularPictureCallout"/>
    <dgm:cxn modelId="{4FBD9031-2846-4F78-8C8A-B7BACD2F3F40}" type="presParOf" srcId="{532537F1-3C17-4C38-A783-14E5F2ADC250}" destId="{F103A16B-2099-4363-AEBD-3BAD7C1E54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26C38B-2665-4F03-B04B-DBC0E8C4E955}" type="presOf" srcId="{3F5F5034-0BD2-41B4-81EF-69126F8A9D72}" destId="{588A1C7E-E170-4B49-80BA-4E4DE08DBEB6}" srcOrd="0" destOrd="0" presId="urn:microsoft.com/office/officeart/2008/layout/CircularPictureCallout"/>
    <dgm:cxn modelId="{32F47042-F36C-4F56-884B-F355AA4DE758}" type="presOf" srcId="{2D7EC679-AA1B-45F3-B863-1DFC99E3EE50}" destId="{DFD988CC-AAE3-4D88-9142-3C662107E9F8}" srcOrd="0" destOrd="0" presId="urn:microsoft.com/office/officeart/2008/layout/CircularPictureCallout"/>
    <dgm:cxn modelId="{3B35855A-E7BA-4270-9213-F7940B18D2F1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56FD543E-974C-4E03-9DC1-37629EAEBDF5}" type="presParOf" srcId="{588A1C7E-E170-4B49-80BA-4E4DE08DBEB6}" destId="{EFFEEBA6-F24E-4AB1-8EAF-C16817EBD68C}" srcOrd="0" destOrd="0" presId="urn:microsoft.com/office/officeart/2008/layout/CircularPictureCallout"/>
    <dgm:cxn modelId="{FDBE8C7A-7B3D-44F4-AFA3-D0DDAA046689}" type="presParOf" srcId="{EFFEEBA6-F24E-4AB1-8EAF-C16817EBD68C}" destId="{5E2A6151-2AB9-400B-A10C-9484F01B088E}" srcOrd="0" destOrd="0" presId="urn:microsoft.com/office/officeart/2008/layout/CircularPictureCallout"/>
    <dgm:cxn modelId="{FB77E114-6720-4205-9A58-0191C1337002}" type="presParOf" srcId="{5E2A6151-2AB9-400B-A10C-9484F01B088E}" destId="{DFD988CC-AAE3-4D88-9142-3C662107E9F8}" srcOrd="0" destOrd="0" presId="urn:microsoft.com/office/officeart/2008/layout/CircularPictureCallout"/>
    <dgm:cxn modelId="{B46DF3B2-0677-4594-9647-4EC9AD38032E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E7A715-0244-4F0A-9BAC-B98A9E237304}" type="presOf" srcId="{2D7EC679-AA1B-45F3-B863-1DFC99E3EE50}" destId="{DFD988CC-AAE3-4D88-9142-3C662107E9F8}" srcOrd="0" destOrd="0" presId="urn:microsoft.com/office/officeart/2008/layout/CircularPictureCallout"/>
    <dgm:cxn modelId="{B649D6E9-6236-4F6D-9C55-729187DACCF8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9E8296E3-8C5B-4A4A-A99A-7718E4B4A7AB}" type="presOf" srcId="{AF5892E4-0904-4EAA-BAC3-1FB6C502DCB9}" destId="{05FE7059-453F-4CCE-9B6B-2B677525FE97}" srcOrd="0" destOrd="0" presId="urn:microsoft.com/office/officeart/2008/layout/CircularPictureCallout"/>
    <dgm:cxn modelId="{0093506A-7659-4C01-8B87-9947AE39B155}" type="presParOf" srcId="{588A1C7E-E170-4B49-80BA-4E4DE08DBEB6}" destId="{EFFEEBA6-F24E-4AB1-8EAF-C16817EBD68C}" srcOrd="0" destOrd="0" presId="urn:microsoft.com/office/officeart/2008/layout/CircularPictureCallout"/>
    <dgm:cxn modelId="{5DD3BAFA-D431-49F7-ADE9-CDC0430ED569}" type="presParOf" srcId="{EFFEEBA6-F24E-4AB1-8EAF-C16817EBD68C}" destId="{5E2A6151-2AB9-400B-A10C-9484F01B088E}" srcOrd="0" destOrd="0" presId="urn:microsoft.com/office/officeart/2008/layout/CircularPictureCallout"/>
    <dgm:cxn modelId="{C64071D2-5AD3-4014-8CC1-C5FC0D6E77F6}" type="presParOf" srcId="{5E2A6151-2AB9-400B-A10C-9484F01B088E}" destId="{DFD988CC-AAE3-4D88-9142-3C662107E9F8}" srcOrd="0" destOrd="0" presId="urn:microsoft.com/office/officeart/2008/layout/CircularPictureCallout"/>
    <dgm:cxn modelId="{E3DA01D9-A62B-40EB-AE03-528F79C567CF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A628E-70F9-46E5-8B08-C978670866B1}" type="presOf" srcId="{3F5F5034-0BD2-41B4-81EF-69126F8A9D72}" destId="{588A1C7E-E170-4B49-80BA-4E4DE08DBEB6}" srcOrd="0" destOrd="0" presId="urn:microsoft.com/office/officeart/2008/layout/CircularPictureCallout"/>
    <dgm:cxn modelId="{B02FB8BF-1B2D-4DC8-9B05-A19AE6065566}" type="presOf" srcId="{2D7EC679-AA1B-45F3-B863-1DFC99E3EE50}" destId="{DFD988CC-AAE3-4D88-9142-3C662107E9F8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9548B9DB-86CF-4940-BC12-9A3B077EF481}" type="presOf" srcId="{AF5892E4-0904-4EAA-BAC3-1FB6C502DCB9}" destId="{05FE7059-453F-4CCE-9B6B-2B677525FE97}" srcOrd="0" destOrd="0" presId="urn:microsoft.com/office/officeart/2008/layout/CircularPictureCallout"/>
    <dgm:cxn modelId="{9444F102-4A8C-4173-9598-9C2421871975}" type="presParOf" srcId="{588A1C7E-E170-4B49-80BA-4E4DE08DBEB6}" destId="{EFFEEBA6-F24E-4AB1-8EAF-C16817EBD68C}" srcOrd="0" destOrd="0" presId="urn:microsoft.com/office/officeart/2008/layout/CircularPictureCallout"/>
    <dgm:cxn modelId="{3ACA479C-CDA2-4155-9966-BDFA95DED2B6}" type="presParOf" srcId="{EFFEEBA6-F24E-4AB1-8EAF-C16817EBD68C}" destId="{5E2A6151-2AB9-400B-A10C-9484F01B088E}" srcOrd="0" destOrd="0" presId="urn:microsoft.com/office/officeart/2008/layout/CircularPictureCallout"/>
    <dgm:cxn modelId="{E4E64388-1B4C-431C-B939-CE249301E4F1}" type="presParOf" srcId="{5E2A6151-2AB9-400B-A10C-9484F01B088E}" destId="{DFD988CC-AAE3-4D88-9142-3C662107E9F8}" srcOrd="0" destOrd="0" presId="urn:microsoft.com/office/officeart/2008/layout/CircularPictureCallout"/>
    <dgm:cxn modelId="{C3D49700-0175-4AFE-BF5F-F2E4DBF08BF4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71EF2-237A-4145-B105-80943F51160B}" type="presOf" srcId="{2D7EC679-AA1B-45F3-B863-1DFC99E3EE50}" destId="{DFD988CC-AAE3-4D88-9142-3C662107E9F8}" srcOrd="0" destOrd="0" presId="urn:microsoft.com/office/officeart/2008/layout/CircularPictureCallout"/>
    <dgm:cxn modelId="{565B0039-A0F2-4C56-BADC-379FF8EAF5C1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FDA43899-7E74-4AD9-AFD0-509D6CA4B5E4}" type="presOf" srcId="{AF5892E4-0904-4EAA-BAC3-1FB6C502DCB9}" destId="{05FE7059-453F-4CCE-9B6B-2B677525FE97}" srcOrd="0" destOrd="0" presId="urn:microsoft.com/office/officeart/2008/layout/CircularPictureCallout"/>
    <dgm:cxn modelId="{19165621-D801-4839-9F72-7FD24813F1AA}" type="presParOf" srcId="{588A1C7E-E170-4B49-80BA-4E4DE08DBEB6}" destId="{EFFEEBA6-F24E-4AB1-8EAF-C16817EBD68C}" srcOrd="0" destOrd="0" presId="urn:microsoft.com/office/officeart/2008/layout/CircularPictureCallout"/>
    <dgm:cxn modelId="{2E9AD649-C7C6-4D61-B9A1-DE9F363D3E8A}" type="presParOf" srcId="{EFFEEBA6-F24E-4AB1-8EAF-C16817EBD68C}" destId="{5E2A6151-2AB9-400B-A10C-9484F01B088E}" srcOrd="0" destOrd="0" presId="urn:microsoft.com/office/officeart/2008/layout/CircularPictureCallout"/>
    <dgm:cxn modelId="{9CE6CB01-CAAA-41E6-8691-03262A940258}" type="presParOf" srcId="{5E2A6151-2AB9-400B-A10C-9484F01B088E}" destId="{DFD988CC-AAE3-4D88-9142-3C662107E9F8}" srcOrd="0" destOrd="0" presId="urn:microsoft.com/office/officeart/2008/layout/CircularPictureCallout"/>
    <dgm:cxn modelId="{AA23DDEB-DCF3-439F-8491-B62EACD6505E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BF5C152-0DB8-4854-BC0A-E8FEA4B7B2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E434643-3B9F-4918-8461-C4850DF47850}">
      <dgm:prSet phldrT="[Text]" phldr="1"/>
      <dgm:spPr/>
      <dgm:t>
        <a:bodyPr/>
        <a:lstStyle/>
        <a:p>
          <a:endParaRPr lang="en-US"/>
        </a:p>
      </dgm:t>
    </dgm:pt>
    <dgm:pt modelId="{4BB64E9C-52E3-452B-A3E3-A45B76BFF352}" type="parTrans" cxnId="{848D4369-02C0-4724-9C62-D8BE73732272}">
      <dgm:prSet/>
      <dgm:spPr/>
      <dgm:t>
        <a:bodyPr/>
        <a:lstStyle/>
        <a:p>
          <a:endParaRPr lang="en-US"/>
        </a:p>
      </dgm:t>
    </dgm:pt>
    <dgm:pt modelId="{A9BA06AA-87A1-43B5-9551-4F054EC73C5A}" type="sibTrans" cxnId="{848D4369-02C0-4724-9C62-D8BE737322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DB2607C-71DC-4235-9486-2090B96D61FA}" type="pres">
      <dgm:prSet presAssocID="{CBF5C152-0DB8-4854-BC0A-E8FEA4B7B218}" presName="Name0" presStyleCnt="0">
        <dgm:presLayoutVars>
          <dgm:chMax val="7"/>
          <dgm:chPref val="7"/>
          <dgm:dir/>
        </dgm:presLayoutVars>
      </dgm:prSet>
      <dgm:spPr/>
    </dgm:pt>
    <dgm:pt modelId="{532537F1-3C17-4C38-A783-14E5F2ADC250}" type="pres">
      <dgm:prSet presAssocID="{CBF5C152-0DB8-4854-BC0A-E8FEA4B7B218}" presName="Name1" presStyleCnt="0"/>
      <dgm:spPr/>
    </dgm:pt>
    <dgm:pt modelId="{A4A46365-FAFA-428D-9C89-8301A169BAB6}" type="pres">
      <dgm:prSet presAssocID="{A9BA06AA-87A1-43B5-9551-4F054EC73C5A}" presName="picture_1" presStyleCnt="0"/>
      <dgm:spPr/>
    </dgm:pt>
    <dgm:pt modelId="{C8162548-019D-43CB-9310-6E40FE7CE495}" type="pres">
      <dgm:prSet presAssocID="{A9BA06AA-87A1-43B5-9551-4F054EC73C5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F103A16B-2099-4363-AEBD-3BAD7C1E54D4}" type="pres">
      <dgm:prSet presAssocID="{AE434643-3B9F-4918-8461-C4850DF4785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8D4369-02C0-4724-9C62-D8BE73732272}" srcId="{CBF5C152-0DB8-4854-BC0A-E8FEA4B7B218}" destId="{AE434643-3B9F-4918-8461-C4850DF47850}" srcOrd="0" destOrd="0" parTransId="{4BB64E9C-52E3-452B-A3E3-A45B76BFF352}" sibTransId="{A9BA06AA-87A1-43B5-9551-4F054EC73C5A}"/>
    <dgm:cxn modelId="{4626E5CA-16D6-4352-905D-6E6C4D30184A}" type="presOf" srcId="{CBF5C152-0DB8-4854-BC0A-E8FEA4B7B218}" destId="{7DB2607C-71DC-4235-9486-2090B96D61FA}" srcOrd="0" destOrd="0" presId="urn:microsoft.com/office/officeart/2008/layout/CircularPictureCallout"/>
    <dgm:cxn modelId="{1ACD2F66-463E-4F5A-9B18-95C3D0181336}" type="presOf" srcId="{AE434643-3B9F-4918-8461-C4850DF47850}" destId="{F103A16B-2099-4363-AEBD-3BAD7C1E54D4}" srcOrd="0" destOrd="0" presId="urn:microsoft.com/office/officeart/2008/layout/CircularPictureCallout"/>
    <dgm:cxn modelId="{64BC1B56-4AF2-4393-A9E9-B55FBC439A1A}" type="presOf" srcId="{A9BA06AA-87A1-43B5-9551-4F054EC73C5A}" destId="{C8162548-019D-43CB-9310-6E40FE7CE495}" srcOrd="0" destOrd="0" presId="urn:microsoft.com/office/officeart/2008/layout/CircularPictureCallout"/>
    <dgm:cxn modelId="{D2D7027B-BD09-40A4-9632-7D3328F0274C}" type="presParOf" srcId="{7DB2607C-71DC-4235-9486-2090B96D61FA}" destId="{532537F1-3C17-4C38-A783-14E5F2ADC250}" srcOrd="0" destOrd="0" presId="urn:microsoft.com/office/officeart/2008/layout/CircularPictureCallout"/>
    <dgm:cxn modelId="{11F7C94C-2BED-4CDE-84F1-7BBE2E6D75F6}" type="presParOf" srcId="{532537F1-3C17-4C38-A783-14E5F2ADC250}" destId="{A4A46365-FAFA-428D-9C89-8301A169BAB6}" srcOrd="0" destOrd="0" presId="urn:microsoft.com/office/officeart/2008/layout/CircularPictureCallout"/>
    <dgm:cxn modelId="{EDC194C3-F98A-4D96-BE07-3F963985CADA}" type="presParOf" srcId="{A4A46365-FAFA-428D-9C89-8301A169BAB6}" destId="{C8162548-019D-43CB-9310-6E40FE7CE495}" srcOrd="0" destOrd="0" presId="urn:microsoft.com/office/officeart/2008/layout/CircularPictureCallout"/>
    <dgm:cxn modelId="{25BEE8B1-8419-44F1-B667-6F099C5C8BCF}" type="presParOf" srcId="{532537F1-3C17-4C38-A783-14E5F2ADC250}" destId="{F103A16B-2099-4363-AEBD-3BAD7C1E54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F98F4F-82DF-4576-948B-715335A37BB7}" type="presOf" srcId="{AF5892E4-0904-4EAA-BAC3-1FB6C502DCB9}" destId="{05FE7059-453F-4CCE-9B6B-2B677525FE97}" srcOrd="0" destOrd="0" presId="urn:microsoft.com/office/officeart/2008/layout/CircularPictureCallout"/>
    <dgm:cxn modelId="{B805FA90-7A9D-4843-8849-9CF7161E529F}" type="presOf" srcId="{2D7EC679-AA1B-45F3-B863-1DFC99E3EE50}" destId="{DFD988CC-AAE3-4D88-9142-3C662107E9F8}" srcOrd="0" destOrd="0" presId="urn:microsoft.com/office/officeart/2008/layout/CircularPictureCallout"/>
    <dgm:cxn modelId="{E7BC0EB3-716A-4A29-85AA-25A76152BEA9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087FC407-51CE-446E-AA11-0BE4DC470A4F}" type="presParOf" srcId="{588A1C7E-E170-4B49-80BA-4E4DE08DBEB6}" destId="{EFFEEBA6-F24E-4AB1-8EAF-C16817EBD68C}" srcOrd="0" destOrd="0" presId="urn:microsoft.com/office/officeart/2008/layout/CircularPictureCallout"/>
    <dgm:cxn modelId="{52E814B5-2BBD-4F3F-B13E-8E0F06C1E694}" type="presParOf" srcId="{EFFEEBA6-F24E-4AB1-8EAF-C16817EBD68C}" destId="{5E2A6151-2AB9-400B-A10C-9484F01B088E}" srcOrd="0" destOrd="0" presId="urn:microsoft.com/office/officeart/2008/layout/CircularPictureCallout"/>
    <dgm:cxn modelId="{4CF4A474-D039-443F-AFA9-B6D22BF0B306}" type="presParOf" srcId="{5E2A6151-2AB9-400B-A10C-9484F01B088E}" destId="{DFD988CC-AAE3-4D88-9142-3C662107E9F8}" srcOrd="0" destOrd="0" presId="urn:microsoft.com/office/officeart/2008/layout/CircularPictureCallout"/>
    <dgm:cxn modelId="{4DF4997F-5AAD-477C-A427-2EDF09E81AF3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BDBA6C-D768-4BCC-826D-4B8E927C2DD2}" type="presOf" srcId="{2D7EC679-AA1B-45F3-B863-1DFC99E3EE50}" destId="{DFD988CC-AAE3-4D88-9142-3C662107E9F8}" srcOrd="0" destOrd="0" presId="urn:microsoft.com/office/officeart/2008/layout/CircularPictureCallout"/>
    <dgm:cxn modelId="{40FE0DB8-7DBD-46DD-8FCB-E104DA8A2F61}" type="presOf" srcId="{3F5F5034-0BD2-41B4-81EF-69126F8A9D72}" destId="{588A1C7E-E170-4B49-80BA-4E4DE08DBEB6}" srcOrd="0" destOrd="0" presId="urn:microsoft.com/office/officeart/2008/layout/CircularPictureCallout"/>
    <dgm:cxn modelId="{31B24348-31D8-4899-920A-410A18605762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05119858-9B64-45E4-994B-CC367128BA6F}" type="presParOf" srcId="{588A1C7E-E170-4B49-80BA-4E4DE08DBEB6}" destId="{EFFEEBA6-F24E-4AB1-8EAF-C16817EBD68C}" srcOrd="0" destOrd="0" presId="urn:microsoft.com/office/officeart/2008/layout/CircularPictureCallout"/>
    <dgm:cxn modelId="{80805B33-4183-4E3B-AB21-02A02C1156C1}" type="presParOf" srcId="{EFFEEBA6-F24E-4AB1-8EAF-C16817EBD68C}" destId="{5E2A6151-2AB9-400B-A10C-9484F01B088E}" srcOrd="0" destOrd="0" presId="urn:microsoft.com/office/officeart/2008/layout/CircularPictureCallout"/>
    <dgm:cxn modelId="{280C2888-E42B-476D-8A5C-847C222D5161}" type="presParOf" srcId="{5E2A6151-2AB9-400B-A10C-9484F01B088E}" destId="{DFD988CC-AAE3-4D88-9142-3C662107E9F8}" srcOrd="0" destOrd="0" presId="urn:microsoft.com/office/officeart/2008/layout/CircularPictureCallout"/>
    <dgm:cxn modelId="{FFA64156-A0AA-45EA-B959-9EFE815766D6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77206F-6F8E-4EAA-AC19-126B79EF3414}" type="presOf" srcId="{3F5F5034-0BD2-41B4-81EF-69126F8A9D72}" destId="{588A1C7E-E170-4B49-80BA-4E4DE08DBEB6}" srcOrd="0" destOrd="0" presId="urn:microsoft.com/office/officeart/2008/layout/CircularPictureCallout"/>
    <dgm:cxn modelId="{9339C360-2B8F-431A-A81F-3B56C5F251A1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EEA84FC7-EEF8-431D-866D-6A4A3B45AFFD}" type="presOf" srcId="{2D7EC679-AA1B-45F3-B863-1DFC99E3EE50}" destId="{DFD988CC-AAE3-4D88-9142-3C662107E9F8}" srcOrd="0" destOrd="0" presId="urn:microsoft.com/office/officeart/2008/layout/CircularPictureCallout"/>
    <dgm:cxn modelId="{7DAFE6D4-C5AD-46DE-9DAA-C0156C940D95}" type="presParOf" srcId="{588A1C7E-E170-4B49-80BA-4E4DE08DBEB6}" destId="{EFFEEBA6-F24E-4AB1-8EAF-C16817EBD68C}" srcOrd="0" destOrd="0" presId="urn:microsoft.com/office/officeart/2008/layout/CircularPictureCallout"/>
    <dgm:cxn modelId="{F627ECFD-B66E-48B7-9463-B79D8D093CBB}" type="presParOf" srcId="{EFFEEBA6-F24E-4AB1-8EAF-C16817EBD68C}" destId="{5E2A6151-2AB9-400B-A10C-9484F01B088E}" srcOrd="0" destOrd="0" presId="urn:microsoft.com/office/officeart/2008/layout/CircularPictureCallout"/>
    <dgm:cxn modelId="{28066C1B-C3D9-4D94-9269-587306BBA01A}" type="presParOf" srcId="{5E2A6151-2AB9-400B-A10C-9484F01B088E}" destId="{DFD988CC-AAE3-4D88-9142-3C662107E9F8}" srcOrd="0" destOrd="0" presId="urn:microsoft.com/office/officeart/2008/layout/CircularPictureCallout"/>
    <dgm:cxn modelId="{3E2353FD-7C6F-4C3D-81CB-AC277F7D6794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37E73A-2413-48B4-BEB0-CBEB02821356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D716E58A-E891-41A3-9A30-FC8CBABF7D57}" type="presOf" srcId="{AF5892E4-0904-4EAA-BAC3-1FB6C502DCB9}" destId="{05FE7059-453F-4CCE-9B6B-2B677525FE97}" srcOrd="0" destOrd="0" presId="urn:microsoft.com/office/officeart/2008/layout/CircularPictureCallout"/>
    <dgm:cxn modelId="{EFC99324-659D-4AE2-8151-7DC00FA92EA4}" type="presOf" srcId="{2D7EC679-AA1B-45F3-B863-1DFC99E3EE50}" destId="{DFD988CC-AAE3-4D88-9142-3C662107E9F8}" srcOrd="0" destOrd="0" presId="urn:microsoft.com/office/officeart/2008/layout/CircularPictureCallout"/>
    <dgm:cxn modelId="{1951FEFD-EE0B-4FED-8398-D6637B10A353}" type="presParOf" srcId="{588A1C7E-E170-4B49-80BA-4E4DE08DBEB6}" destId="{EFFEEBA6-F24E-4AB1-8EAF-C16817EBD68C}" srcOrd="0" destOrd="0" presId="urn:microsoft.com/office/officeart/2008/layout/CircularPictureCallout"/>
    <dgm:cxn modelId="{311E3C80-E00A-464F-A8FD-0D8E6EE3F550}" type="presParOf" srcId="{EFFEEBA6-F24E-4AB1-8EAF-C16817EBD68C}" destId="{5E2A6151-2AB9-400B-A10C-9484F01B088E}" srcOrd="0" destOrd="0" presId="urn:microsoft.com/office/officeart/2008/layout/CircularPictureCallout"/>
    <dgm:cxn modelId="{7E1C06CA-6BCD-43E9-A28E-F07B4ED5D916}" type="presParOf" srcId="{5E2A6151-2AB9-400B-A10C-9484F01B088E}" destId="{DFD988CC-AAE3-4D88-9142-3C662107E9F8}" srcOrd="0" destOrd="0" presId="urn:microsoft.com/office/officeart/2008/layout/CircularPictureCallout"/>
    <dgm:cxn modelId="{E55C231D-6897-4BF3-99ED-4E4196C68A1B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2C6369-BEC6-48B8-A9D6-3F0AA499E020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42404527-253D-429E-91DC-EFA4BB812910}" type="presOf" srcId="{3F5F5034-0BD2-41B4-81EF-69126F8A9D72}" destId="{588A1C7E-E170-4B49-80BA-4E4DE08DBEB6}" srcOrd="0" destOrd="0" presId="urn:microsoft.com/office/officeart/2008/layout/CircularPictureCallout"/>
    <dgm:cxn modelId="{DBCB7177-9ADE-463A-8A6D-B5400FDD0553}" type="presOf" srcId="{2D7EC679-AA1B-45F3-B863-1DFC99E3EE50}" destId="{DFD988CC-AAE3-4D88-9142-3C662107E9F8}" srcOrd="0" destOrd="0" presId="urn:microsoft.com/office/officeart/2008/layout/CircularPictureCallout"/>
    <dgm:cxn modelId="{D054F423-B828-49A1-9CC9-7FE3D25FA238}" type="presParOf" srcId="{588A1C7E-E170-4B49-80BA-4E4DE08DBEB6}" destId="{EFFEEBA6-F24E-4AB1-8EAF-C16817EBD68C}" srcOrd="0" destOrd="0" presId="urn:microsoft.com/office/officeart/2008/layout/CircularPictureCallout"/>
    <dgm:cxn modelId="{5BED45E6-F2C2-45F6-B28A-28ADD15FD51C}" type="presParOf" srcId="{EFFEEBA6-F24E-4AB1-8EAF-C16817EBD68C}" destId="{5E2A6151-2AB9-400B-A10C-9484F01B088E}" srcOrd="0" destOrd="0" presId="urn:microsoft.com/office/officeart/2008/layout/CircularPictureCallout"/>
    <dgm:cxn modelId="{07F6EA7E-ABCD-4F54-B810-514F5FB9BBC4}" type="presParOf" srcId="{5E2A6151-2AB9-400B-A10C-9484F01B088E}" destId="{DFD988CC-AAE3-4D88-9142-3C662107E9F8}" srcOrd="0" destOrd="0" presId="urn:microsoft.com/office/officeart/2008/layout/CircularPictureCallout"/>
    <dgm:cxn modelId="{D42BFEC7-301C-408D-926B-255F53DCE596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BF5C152-0DB8-4854-BC0A-E8FEA4B7B2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E434643-3B9F-4918-8461-C4850DF47850}">
      <dgm:prSet phldrT="[Text]" phldr="1"/>
      <dgm:spPr/>
      <dgm:t>
        <a:bodyPr/>
        <a:lstStyle/>
        <a:p>
          <a:endParaRPr lang="en-US"/>
        </a:p>
      </dgm:t>
    </dgm:pt>
    <dgm:pt modelId="{4BB64E9C-52E3-452B-A3E3-A45B76BFF352}" type="parTrans" cxnId="{848D4369-02C0-4724-9C62-D8BE73732272}">
      <dgm:prSet/>
      <dgm:spPr/>
      <dgm:t>
        <a:bodyPr/>
        <a:lstStyle/>
        <a:p>
          <a:endParaRPr lang="en-US"/>
        </a:p>
      </dgm:t>
    </dgm:pt>
    <dgm:pt modelId="{A9BA06AA-87A1-43B5-9551-4F054EC73C5A}" type="sibTrans" cxnId="{848D4369-02C0-4724-9C62-D8BE737322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DB2607C-71DC-4235-9486-2090B96D61FA}" type="pres">
      <dgm:prSet presAssocID="{CBF5C152-0DB8-4854-BC0A-E8FEA4B7B218}" presName="Name0" presStyleCnt="0">
        <dgm:presLayoutVars>
          <dgm:chMax val="7"/>
          <dgm:chPref val="7"/>
          <dgm:dir/>
        </dgm:presLayoutVars>
      </dgm:prSet>
      <dgm:spPr/>
    </dgm:pt>
    <dgm:pt modelId="{532537F1-3C17-4C38-A783-14E5F2ADC250}" type="pres">
      <dgm:prSet presAssocID="{CBF5C152-0DB8-4854-BC0A-E8FEA4B7B218}" presName="Name1" presStyleCnt="0"/>
      <dgm:spPr/>
    </dgm:pt>
    <dgm:pt modelId="{A4A46365-FAFA-428D-9C89-8301A169BAB6}" type="pres">
      <dgm:prSet presAssocID="{A9BA06AA-87A1-43B5-9551-4F054EC73C5A}" presName="picture_1" presStyleCnt="0"/>
      <dgm:spPr/>
    </dgm:pt>
    <dgm:pt modelId="{C8162548-019D-43CB-9310-6E40FE7CE495}" type="pres">
      <dgm:prSet presAssocID="{A9BA06AA-87A1-43B5-9551-4F054EC73C5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F103A16B-2099-4363-AEBD-3BAD7C1E54D4}" type="pres">
      <dgm:prSet presAssocID="{AE434643-3B9F-4918-8461-C4850DF4785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8BAE59-1A24-4449-A9FA-6F5AB26A60D6}" type="presOf" srcId="{A9BA06AA-87A1-43B5-9551-4F054EC73C5A}" destId="{C8162548-019D-43CB-9310-6E40FE7CE495}" srcOrd="0" destOrd="0" presId="urn:microsoft.com/office/officeart/2008/layout/CircularPictureCallout"/>
    <dgm:cxn modelId="{848D4369-02C0-4724-9C62-D8BE73732272}" srcId="{CBF5C152-0DB8-4854-BC0A-E8FEA4B7B218}" destId="{AE434643-3B9F-4918-8461-C4850DF47850}" srcOrd="0" destOrd="0" parTransId="{4BB64E9C-52E3-452B-A3E3-A45B76BFF352}" sibTransId="{A9BA06AA-87A1-43B5-9551-4F054EC73C5A}"/>
    <dgm:cxn modelId="{39EF2D8F-57A2-4DD5-9063-405D5674CC66}" type="presOf" srcId="{CBF5C152-0DB8-4854-BC0A-E8FEA4B7B218}" destId="{7DB2607C-71DC-4235-9486-2090B96D61FA}" srcOrd="0" destOrd="0" presId="urn:microsoft.com/office/officeart/2008/layout/CircularPictureCallout"/>
    <dgm:cxn modelId="{2BA58CB2-DB84-4C52-95DE-9857924CFF47}" type="presOf" srcId="{AE434643-3B9F-4918-8461-C4850DF47850}" destId="{F103A16B-2099-4363-AEBD-3BAD7C1E54D4}" srcOrd="0" destOrd="0" presId="urn:microsoft.com/office/officeart/2008/layout/CircularPictureCallout"/>
    <dgm:cxn modelId="{878F18B5-BD8E-49CB-A905-CED391EC6068}" type="presParOf" srcId="{7DB2607C-71DC-4235-9486-2090B96D61FA}" destId="{532537F1-3C17-4C38-A783-14E5F2ADC250}" srcOrd="0" destOrd="0" presId="urn:microsoft.com/office/officeart/2008/layout/CircularPictureCallout"/>
    <dgm:cxn modelId="{A714C497-F2AB-4429-A064-58D0E9875F57}" type="presParOf" srcId="{532537F1-3C17-4C38-A783-14E5F2ADC250}" destId="{A4A46365-FAFA-428D-9C89-8301A169BAB6}" srcOrd="0" destOrd="0" presId="urn:microsoft.com/office/officeart/2008/layout/CircularPictureCallout"/>
    <dgm:cxn modelId="{748D4459-DE31-4B08-8FB7-0CBA88D377A0}" type="presParOf" srcId="{A4A46365-FAFA-428D-9C89-8301A169BAB6}" destId="{C8162548-019D-43CB-9310-6E40FE7CE495}" srcOrd="0" destOrd="0" presId="urn:microsoft.com/office/officeart/2008/layout/CircularPictureCallout"/>
    <dgm:cxn modelId="{72053776-B577-48A6-BAC4-6FC01CC726FE}" type="presParOf" srcId="{532537F1-3C17-4C38-A783-14E5F2ADC250}" destId="{F103A16B-2099-4363-AEBD-3BAD7C1E54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58C98F-8FC3-4B9F-B129-D706B7304CF6}" type="presOf" srcId="{3F5F5034-0BD2-41B4-81EF-69126F8A9D72}" destId="{588A1C7E-E170-4B49-80BA-4E4DE08DBEB6}" srcOrd="0" destOrd="0" presId="urn:microsoft.com/office/officeart/2008/layout/CircularPictureCallout"/>
    <dgm:cxn modelId="{4BC935BC-99F5-4502-9BD6-21048534E010}" type="presOf" srcId="{2D7EC679-AA1B-45F3-B863-1DFC99E3EE50}" destId="{DFD988CC-AAE3-4D88-9142-3C662107E9F8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198A1168-7BDB-47C0-8DCA-4792AF9F4911}" type="presOf" srcId="{AF5892E4-0904-4EAA-BAC3-1FB6C502DCB9}" destId="{05FE7059-453F-4CCE-9B6B-2B677525FE97}" srcOrd="0" destOrd="0" presId="urn:microsoft.com/office/officeart/2008/layout/CircularPictureCallout"/>
    <dgm:cxn modelId="{6DE5B166-024E-48DD-996A-310C521661A3}" type="presParOf" srcId="{588A1C7E-E170-4B49-80BA-4E4DE08DBEB6}" destId="{EFFEEBA6-F24E-4AB1-8EAF-C16817EBD68C}" srcOrd="0" destOrd="0" presId="urn:microsoft.com/office/officeart/2008/layout/CircularPictureCallout"/>
    <dgm:cxn modelId="{79386B1A-5ED4-4EF5-93DF-34177BDA0024}" type="presParOf" srcId="{EFFEEBA6-F24E-4AB1-8EAF-C16817EBD68C}" destId="{5E2A6151-2AB9-400B-A10C-9484F01B088E}" srcOrd="0" destOrd="0" presId="urn:microsoft.com/office/officeart/2008/layout/CircularPictureCallout"/>
    <dgm:cxn modelId="{2BA42E4C-97D0-473C-81B0-878A8E31591A}" type="presParOf" srcId="{5E2A6151-2AB9-400B-A10C-9484F01B088E}" destId="{DFD988CC-AAE3-4D88-9142-3C662107E9F8}" srcOrd="0" destOrd="0" presId="urn:microsoft.com/office/officeart/2008/layout/CircularPictureCallout"/>
    <dgm:cxn modelId="{FC244160-EC82-4685-81A9-86EFB0F99F38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01F15D-0B3D-4AB4-8E4C-723F52EF68D6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22AF6B19-72A3-4FAA-B664-6FE6FA9DC634}" type="presOf" srcId="{2D7EC679-AA1B-45F3-B863-1DFC99E3EE50}" destId="{DFD988CC-AAE3-4D88-9142-3C662107E9F8}" srcOrd="0" destOrd="0" presId="urn:microsoft.com/office/officeart/2008/layout/CircularPictureCallout"/>
    <dgm:cxn modelId="{CBAE0428-1B16-426D-8D67-130A3F4E152A}" type="presOf" srcId="{3F5F5034-0BD2-41B4-81EF-69126F8A9D72}" destId="{588A1C7E-E170-4B49-80BA-4E4DE08DBEB6}" srcOrd="0" destOrd="0" presId="urn:microsoft.com/office/officeart/2008/layout/CircularPictureCallout"/>
    <dgm:cxn modelId="{2ED0F44A-96C8-443A-9FDB-DB654215F9A2}" type="presParOf" srcId="{588A1C7E-E170-4B49-80BA-4E4DE08DBEB6}" destId="{EFFEEBA6-F24E-4AB1-8EAF-C16817EBD68C}" srcOrd="0" destOrd="0" presId="urn:microsoft.com/office/officeart/2008/layout/CircularPictureCallout"/>
    <dgm:cxn modelId="{5D1BBD9E-73B3-47E3-A4B3-83F68AB3D8A7}" type="presParOf" srcId="{EFFEEBA6-F24E-4AB1-8EAF-C16817EBD68C}" destId="{5E2A6151-2AB9-400B-A10C-9484F01B088E}" srcOrd="0" destOrd="0" presId="urn:microsoft.com/office/officeart/2008/layout/CircularPictureCallout"/>
    <dgm:cxn modelId="{3871255F-E21D-4B70-A5D9-1CD82895C96A}" type="presParOf" srcId="{5E2A6151-2AB9-400B-A10C-9484F01B088E}" destId="{DFD988CC-AAE3-4D88-9142-3C662107E9F8}" srcOrd="0" destOrd="0" presId="urn:microsoft.com/office/officeart/2008/layout/CircularPictureCallout"/>
    <dgm:cxn modelId="{51E7554C-C6BD-45B3-8B50-6F81E9AF8F58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92D9FE-2F4B-4EF1-8017-91A0F5C4AAE7}" type="presOf" srcId="{AF5892E4-0904-4EAA-BAC3-1FB6C502DCB9}" destId="{05FE7059-453F-4CCE-9B6B-2B677525FE97}" srcOrd="0" destOrd="0" presId="urn:microsoft.com/office/officeart/2008/layout/CircularPictureCallout"/>
    <dgm:cxn modelId="{32FE87CE-8821-433C-8EE7-43DB6BB348C7}" type="presOf" srcId="{2D7EC679-AA1B-45F3-B863-1DFC99E3EE50}" destId="{DFD988CC-AAE3-4D88-9142-3C662107E9F8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6850914D-2E3E-475C-81B5-5EE69C5D9E3C}" type="presOf" srcId="{3F5F5034-0BD2-41B4-81EF-69126F8A9D72}" destId="{588A1C7E-E170-4B49-80BA-4E4DE08DBEB6}" srcOrd="0" destOrd="0" presId="urn:microsoft.com/office/officeart/2008/layout/CircularPictureCallout"/>
    <dgm:cxn modelId="{B7C216F6-0A82-4F9F-B26A-F7ACBAF2F923}" type="presParOf" srcId="{588A1C7E-E170-4B49-80BA-4E4DE08DBEB6}" destId="{EFFEEBA6-F24E-4AB1-8EAF-C16817EBD68C}" srcOrd="0" destOrd="0" presId="urn:microsoft.com/office/officeart/2008/layout/CircularPictureCallout"/>
    <dgm:cxn modelId="{FDA8E9B8-B7A4-46AA-8D24-BBE942D454B4}" type="presParOf" srcId="{EFFEEBA6-F24E-4AB1-8EAF-C16817EBD68C}" destId="{5E2A6151-2AB9-400B-A10C-9484F01B088E}" srcOrd="0" destOrd="0" presId="urn:microsoft.com/office/officeart/2008/layout/CircularPictureCallout"/>
    <dgm:cxn modelId="{9EA0451A-96FB-4160-9A48-546CC26985A5}" type="presParOf" srcId="{5E2A6151-2AB9-400B-A10C-9484F01B088E}" destId="{DFD988CC-AAE3-4D88-9142-3C662107E9F8}" srcOrd="0" destOrd="0" presId="urn:microsoft.com/office/officeart/2008/layout/CircularPictureCallout"/>
    <dgm:cxn modelId="{01F9ECE3-E26C-46C2-9349-87CE4A2DBAA7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807D0E-689D-4AE7-B204-E26DD408CB64}" type="presOf" srcId="{3F5F5034-0BD2-41B4-81EF-69126F8A9D72}" destId="{588A1C7E-E170-4B49-80BA-4E4DE08DBEB6}" srcOrd="0" destOrd="0" presId="urn:microsoft.com/office/officeart/2008/layout/CircularPictureCallout"/>
    <dgm:cxn modelId="{8198B3A3-F854-467C-A7BC-4E364CD77B74}" type="presOf" srcId="{AF5892E4-0904-4EAA-BAC3-1FB6C502DCB9}" destId="{05FE7059-453F-4CCE-9B6B-2B677525FE97}" srcOrd="0" destOrd="0" presId="urn:microsoft.com/office/officeart/2008/layout/CircularPictureCallout"/>
    <dgm:cxn modelId="{17917CE6-7C18-4AED-B0E5-72604DDD2A8F}" type="presOf" srcId="{2D7EC679-AA1B-45F3-B863-1DFC99E3EE50}" destId="{DFD988CC-AAE3-4D88-9142-3C662107E9F8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87764A29-34CB-4168-8C8A-60DD70DE836F}" type="presParOf" srcId="{588A1C7E-E170-4B49-80BA-4E4DE08DBEB6}" destId="{EFFEEBA6-F24E-4AB1-8EAF-C16817EBD68C}" srcOrd="0" destOrd="0" presId="urn:microsoft.com/office/officeart/2008/layout/CircularPictureCallout"/>
    <dgm:cxn modelId="{F00FB271-5C72-4508-BA94-3940398F0082}" type="presParOf" srcId="{EFFEEBA6-F24E-4AB1-8EAF-C16817EBD68C}" destId="{5E2A6151-2AB9-400B-A10C-9484F01B088E}" srcOrd="0" destOrd="0" presId="urn:microsoft.com/office/officeart/2008/layout/CircularPictureCallout"/>
    <dgm:cxn modelId="{5698C50B-6D71-4478-A383-F68253B06E8C}" type="presParOf" srcId="{5E2A6151-2AB9-400B-A10C-9484F01B088E}" destId="{DFD988CC-AAE3-4D88-9142-3C662107E9F8}" srcOrd="0" destOrd="0" presId="urn:microsoft.com/office/officeart/2008/layout/CircularPictureCallout"/>
    <dgm:cxn modelId="{688A6267-5A2A-4800-A9F7-85C2303F72F6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CBF5C152-0DB8-4854-BC0A-E8FEA4B7B2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E434643-3B9F-4918-8461-C4850DF47850}">
      <dgm:prSet phldrT="[Text]" phldr="1"/>
      <dgm:spPr/>
      <dgm:t>
        <a:bodyPr/>
        <a:lstStyle/>
        <a:p>
          <a:endParaRPr lang="en-US"/>
        </a:p>
      </dgm:t>
    </dgm:pt>
    <dgm:pt modelId="{4BB64E9C-52E3-452B-A3E3-A45B76BFF352}" type="parTrans" cxnId="{848D4369-02C0-4724-9C62-D8BE73732272}">
      <dgm:prSet/>
      <dgm:spPr/>
      <dgm:t>
        <a:bodyPr/>
        <a:lstStyle/>
        <a:p>
          <a:endParaRPr lang="en-US"/>
        </a:p>
      </dgm:t>
    </dgm:pt>
    <dgm:pt modelId="{A9BA06AA-87A1-43B5-9551-4F054EC73C5A}" type="sibTrans" cxnId="{848D4369-02C0-4724-9C62-D8BE737322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DB2607C-71DC-4235-9486-2090B96D61FA}" type="pres">
      <dgm:prSet presAssocID="{CBF5C152-0DB8-4854-BC0A-E8FEA4B7B218}" presName="Name0" presStyleCnt="0">
        <dgm:presLayoutVars>
          <dgm:chMax val="7"/>
          <dgm:chPref val="7"/>
          <dgm:dir/>
        </dgm:presLayoutVars>
      </dgm:prSet>
      <dgm:spPr/>
    </dgm:pt>
    <dgm:pt modelId="{532537F1-3C17-4C38-A783-14E5F2ADC250}" type="pres">
      <dgm:prSet presAssocID="{CBF5C152-0DB8-4854-BC0A-E8FEA4B7B218}" presName="Name1" presStyleCnt="0"/>
      <dgm:spPr/>
    </dgm:pt>
    <dgm:pt modelId="{A4A46365-FAFA-428D-9C89-8301A169BAB6}" type="pres">
      <dgm:prSet presAssocID="{A9BA06AA-87A1-43B5-9551-4F054EC73C5A}" presName="picture_1" presStyleCnt="0"/>
      <dgm:spPr/>
    </dgm:pt>
    <dgm:pt modelId="{C8162548-019D-43CB-9310-6E40FE7CE495}" type="pres">
      <dgm:prSet presAssocID="{A9BA06AA-87A1-43B5-9551-4F054EC73C5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F103A16B-2099-4363-AEBD-3BAD7C1E54D4}" type="pres">
      <dgm:prSet presAssocID="{AE434643-3B9F-4918-8461-C4850DF4785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8DF51D-7661-44E4-82B0-E2AFD86CA177}" type="presOf" srcId="{A9BA06AA-87A1-43B5-9551-4F054EC73C5A}" destId="{C8162548-019D-43CB-9310-6E40FE7CE495}" srcOrd="0" destOrd="0" presId="urn:microsoft.com/office/officeart/2008/layout/CircularPictureCallout"/>
    <dgm:cxn modelId="{848D4369-02C0-4724-9C62-D8BE73732272}" srcId="{CBF5C152-0DB8-4854-BC0A-E8FEA4B7B218}" destId="{AE434643-3B9F-4918-8461-C4850DF47850}" srcOrd="0" destOrd="0" parTransId="{4BB64E9C-52E3-452B-A3E3-A45B76BFF352}" sibTransId="{A9BA06AA-87A1-43B5-9551-4F054EC73C5A}"/>
    <dgm:cxn modelId="{3D3481D5-11EC-4470-9FA1-AA4188758BB7}" type="presOf" srcId="{AE434643-3B9F-4918-8461-C4850DF47850}" destId="{F103A16B-2099-4363-AEBD-3BAD7C1E54D4}" srcOrd="0" destOrd="0" presId="urn:microsoft.com/office/officeart/2008/layout/CircularPictureCallout"/>
    <dgm:cxn modelId="{B9BF8A0E-39AB-45E7-A1AF-A39F8F05AFD6}" type="presOf" srcId="{CBF5C152-0DB8-4854-BC0A-E8FEA4B7B218}" destId="{7DB2607C-71DC-4235-9486-2090B96D61FA}" srcOrd="0" destOrd="0" presId="urn:microsoft.com/office/officeart/2008/layout/CircularPictureCallout"/>
    <dgm:cxn modelId="{AA7DD6BD-6ADF-4C66-AB0B-0AD6D39E32C2}" type="presParOf" srcId="{7DB2607C-71DC-4235-9486-2090B96D61FA}" destId="{532537F1-3C17-4C38-A783-14E5F2ADC250}" srcOrd="0" destOrd="0" presId="urn:microsoft.com/office/officeart/2008/layout/CircularPictureCallout"/>
    <dgm:cxn modelId="{1ADB0301-2A00-4990-B9BC-D0A7EFA2685A}" type="presParOf" srcId="{532537F1-3C17-4C38-A783-14E5F2ADC250}" destId="{A4A46365-FAFA-428D-9C89-8301A169BAB6}" srcOrd="0" destOrd="0" presId="urn:microsoft.com/office/officeart/2008/layout/CircularPictureCallout"/>
    <dgm:cxn modelId="{25BBBF85-66B7-4437-A8EC-247A825375E0}" type="presParOf" srcId="{A4A46365-FAFA-428D-9C89-8301A169BAB6}" destId="{C8162548-019D-43CB-9310-6E40FE7CE495}" srcOrd="0" destOrd="0" presId="urn:microsoft.com/office/officeart/2008/layout/CircularPictureCallout"/>
    <dgm:cxn modelId="{09863C79-EB32-4017-ABA2-B668EE3DD21C}" type="presParOf" srcId="{532537F1-3C17-4C38-A783-14E5F2ADC250}" destId="{F103A16B-2099-4363-AEBD-3BAD7C1E54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566477-AA8F-494B-BE14-6D1424713BBC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82901FFD-065B-4FED-B531-004173C2EF03}" type="presOf" srcId="{2D7EC679-AA1B-45F3-B863-1DFC99E3EE50}" destId="{DFD988CC-AAE3-4D88-9142-3C662107E9F8}" srcOrd="0" destOrd="0" presId="urn:microsoft.com/office/officeart/2008/layout/CircularPictureCallout"/>
    <dgm:cxn modelId="{411BF81C-AF6D-40FD-9E01-DAA7E33612E4}" type="presOf" srcId="{3F5F5034-0BD2-41B4-81EF-69126F8A9D72}" destId="{588A1C7E-E170-4B49-80BA-4E4DE08DBEB6}" srcOrd="0" destOrd="0" presId="urn:microsoft.com/office/officeart/2008/layout/CircularPictureCallout"/>
    <dgm:cxn modelId="{3EA58FF8-1218-4137-8632-9BE47D019D20}" type="presParOf" srcId="{588A1C7E-E170-4B49-80BA-4E4DE08DBEB6}" destId="{EFFEEBA6-F24E-4AB1-8EAF-C16817EBD68C}" srcOrd="0" destOrd="0" presId="urn:microsoft.com/office/officeart/2008/layout/CircularPictureCallout"/>
    <dgm:cxn modelId="{1B4D9192-E6A6-4C7F-9FC5-9C57210ADC9F}" type="presParOf" srcId="{EFFEEBA6-F24E-4AB1-8EAF-C16817EBD68C}" destId="{5E2A6151-2AB9-400B-A10C-9484F01B088E}" srcOrd="0" destOrd="0" presId="urn:microsoft.com/office/officeart/2008/layout/CircularPictureCallout"/>
    <dgm:cxn modelId="{78882E37-1369-4431-981E-6F44199355F7}" type="presParOf" srcId="{5E2A6151-2AB9-400B-A10C-9484F01B088E}" destId="{DFD988CC-AAE3-4D88-9142-3C662107E9F8}" srcOrd="0" destOrd="0" presId="urn:microsoft.com/office/officeart/2008/layout/CircularPictureCallout"/>
    <dgm:cxn modelId="{80D75019-9198-4C83-B926-A70505A3C1A1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5E3F7-B2A0-4850-8A83-D20753AB91F7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E13B0290-9588-43FA-8319-33A564D6F65A}" type="presOf" srcId="{2D7EC679-AA1B-45F3-B863-1DFC99E3EE50}" destId="{DFD988CC-AAE3-4D88-9142-3C662107E9F8}" srcOrd="0" destOrd="0" presId="urn:microsoft.com/office/officeart/2008/layout/CircularPictureCallout"/>
    <dgm:cxn modelId="{1C836781-F53D-4C93-AF11-DE894EDB29F6}" type="presOf" srcId="{3F5F5034-0BD2-41B4-81EF-69126F8A9D72}" destId="{588A1C7E-E170-4B49-80BA-4E4DE08DBEB6}" srcOrd="0" destOrd="0" presId="urn:microsoft.com/office/officeart/2008/layout/CircularPictureCallout"/>
    <dgm:cxn modelId="{E0DA6989-2E23-4C5F-8403-E493ADF16756}" type="presParOf" srcId="{588A1C7E-E170-4B49-80BA-4E4DE08DBEB6}" destId="{EFFEEBA6-F24E-4AB1-8EAF-C16817EBD68C}" srcOrd="0" destOrd="0" presId="urn:microsoft.com/office/officeart/2008/layout/CircularPictureCallout"/>
    <dgm:cxn modelId="{069DE0A9-B636-4978-98E6-826919C4F662}" type="presParOf" srcId="{EFFEEBA6-F24E-4AB1-8EAF-C16817EBD68C}" destId="{5E2A6151-2AB9-400B-A10C-9484F01B088E}" srcOrd="0" destOrd="0" presId="urn:microsoft.com/office/officeart/2008/layout/CircularPictureCallout"/>
    <dgm:cxn modelId="{00637E76-6829-473F-823E-CA1D5BD5D2B7}" type="presParOf" srcId="{5E2A6151-2AB9-400B-A10C-9484F01B088E}" destId="{DFD988CC-AAE3-4D88-9142-3C662107E9F8}" srcOrd="0" destOrd="0" presId="urn:microsoft.com/office/officeart/2008/layout/CircularPictureCallout"/>
    <dgm:cxn modelId="{FB901D61-70E1-4B10-908E-32DA9B19665B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C154F-8B44-47A4-B5B1-73B8330D4606}" type="presOf" srcId="{2D7EC679-AA1B-45F3-B863-1DFC99E3EE50}" destId="{DFD988CC-AAE3-4D88-9142-3C662107E9F8}" srcOrd="0" destOrd="0" presId="urn:microsoft.com/office/officeart/2008/layout/CircularPictureCallout"/>
    <dgm:cxn modelId="{BA35CD1E-55F9-4E76-BD95-E4382663EB35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D18D08C3-D82C-4391-9B92-085B3BA8F6D4}" type="presOf" srcId="{3F5F5034-0BD2-41B4-81EF-69126F8A9D72}" destId="{588A1C7E-E170-4B49-80BA-4E4DE08DBEB6}" srcOrd="0" destOrd="0" presId="urn:microsoft.com/office/officeart/2008/layout/CircularPictureCallout"/>
    <dgm:cxn modelId="{D2DC3AB8-C891-4064-BCB2-C3E0C1D13CF4}" type="presParOf" srcId="{588A1C7E-E170-4B49-80BA-4E4DE08DBEB6}" destId="{EFFEEBA6-F24E-4AB1-8EAF-C16817EBD68C}" srcOrd="0" destOrd="0" presId="urn:microsoft.com/office/officeart/2008/layout/CircularPictureCallout"/>
    <dgm:cxn modelId="{FB381ABF-794D-41CF-812C-D04ADC8D7FB6}" type="presParOf" srcId="{EFFEEBA6-F24E-4AB1-8EAF-C16817EBD68C}" destId="{5E2A6151-2AB9-400B-A10C-9484F01B088E}" srcOrd="0" destOrd="0" presId="urn:microsoft.com/office/officeart/2008/layout/CircularPictureCallout"/>
    <dgm:cxn modelId="{99271A01-D536-4FEC-A698-B89628486E28}" type="presParOf" srcId="{5E2A6151-2AB9-400B-A10C-9484F01B088E}" destId="{DFD988CC-AAE3-4D88-9142-3C662107E9F8}" srcOrd="0" destOrd="0" presId="urn:microsoft.com/office/officeart/2008/layout/CircularPictureCallout"/>
    <dgm:cxn modelId="{AC996B77-D5D9-42D2-B368-2D37449E5B05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AD7095-CC71-460E-9A84-779F58231C47}" type="presOf" srcId="{2D7EC679-AA1B-45F3-B863-1DFC99E3EE50}" destId="{DFD988CC-AAE3-4D88-9142-3C662107E9F8}" srcOrd="0" destOrd="0" presId="urn:microsoft.com/office/officeart/2008/layout/CircularPictureCallout"/>
    <dgm:cxn modelId="{846284FB-5D3C-4690-8F2B-8EC4AD1337C5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D03939B8-4110-4A7A-8CBB-BBE4F075738E}" type="presOf" srcId="{AF5892E4-0904-4EAA-BAC3-1FB6C502DCB9}" destId="{05FE7059-453F-4CCE-9B6B-2B677525FE97}" srcOrd="0" destOrd="0" presId="urn:microsoft.com/office/officeart/2008/layout/CircularPictureCallout"/>
    <dgm:cxn modelId="{5D20816D-3F3D-4AB3-BCAC-03CA38A17E68}" type="presParOf" srcId="{588A1C7E-E170-4B49-80BA-4E4DE08DBEB6}" destId="{EFFEEBA6-F24E-4AB1-8EAF-C16817EBD68C}" srcOrd="0" destOrd="0" presId="urn:microsoft.com/office/officeart/2008/layout/CircularPictureCallout"/>
    <dgm:cxn modelId="{EE3485F2-37A2-4BDA-B8B5-F15FEF6638A5}" type="presParOf" srcId="{EFFEEBA6-F24E-4AB1-8EAF-C16817EBD68C}" destId="{5E2A6151-2AB9-400B-A10C-9484F01B088E}" srcOrd="0" destOrd="0" presId="urn:microsoft.com/office/officeart/2008/layout/CircularPictureCallout"/>
    <dgm:cxn modelId="{499C7D29-86AB-4302-A82E-AB29E0CF6973}" type="presParOf" srcId="{5E2A6151-2AB9-400B-A10C-9484F01B088E}" destId="{DFD988CC-AAE3-4D88-9142-3C662107E9F8}" srcOrd="0" destOrd="0" presId="urn:microsoft.com/office/officeart/2008/layout/CircularPictureCallout"/>
    <dgm:cxn modelId="{B737A92B-C781-4BC0-9314-CFA1A67C8E48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B5688A-E7CE-4162-BDD9-9B6BB2C63397}" type="presOf" srcId="{3F5F5034-0BD2-41B4-81EF-69126F8A9D72}" destId="{588A1C7E-E170-4B49-80BA-4E4DE08DBEB6}" srcOrd="0" destOrd="0" presId="urn:microsoft.com/office/officeart/2008/layout/CircularPictureCallout"/>
    <dgm:cxn modelId="{F8158DCD-03AF-42E2-9505-5FC4B6E0C107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AAD2C824-A771-4695-8DCD-15386A393EFF}" type="presOf" srcId="{2D7EC679-AA1B-45F3-B863-1DFC99E3EE50}" destId="{DFD988CC-AAE3-4D88-9142-3C662107E9F8}" srcOrd="0" destOrd="0" presId="urn:microsoft.com/office/officeart/2008/layout/CircularPictureCallout"/>
    <dgm:cxn modelId="{4EE96640-8326-46B1-8D8B-CA6F6EA26E72}" type="presParOf" srcId="{588A1C7E-E170-4B49-80BA-4E4DE08DBEB6}" destId="{EFFEEBA6-F24E-4AB1-8EAF-C16817EBD68C}" srcOrd="0" destOrd="0" presId="urn:microsoft.com/office/officeart/2008/layout/CircularPictureCallout"/>
    <dgm:cxn modelId="{0C0FE9ED-21D2-4EB9-8BE5-7ECEC319F31F}" type="presParOf" srcId="{EFFEEBA6-F24E-4AB1-8EAF-C16817EBD68C}" destId="{5E2A6151-2AB9-400B-A10C-9484F01B088E}" srcOrd="0" destOrd="0" presId="urn:microsoft.com/office/officeart/2008/layout/CircularPictureCallout"/>
    <dgm:cxn modelId="{6FE7A87A-5DFE-4F05-9D8A-858751B96EF0}" type="presParOf" srcId="{5E2A6151-2AB9-400B-A10C-9484F01B088E}" destId="{DFD988CC-AAE3-4D88-9142-3C662107E9F8}" srcOrd="0" destOrd="0" presId="urn:microsoft.com/office/officeart/2008/layout/CircularPictureCallout"/>
    <dgm:cxn modelId="{7B1CF004-125B-4587-95B2-4A50034778F0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CBF5C152-0DB8-4854-BC0A-E8FEA4B7B2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E434643-3B9F-4918-8461-C4850DF47850}">
      <dgm:prSet phldrT="[Text]" phldr="1"/>
      <dgm:spPr/>
      <dgm:t>
        <a:bodyPr/>
        <a:lstStyle/>
        <a:p>
          <a:endParaRPr lang="en-US"/>
        </a:p>
      </dgm:t>
    </dgm:pt>
    <dgm:pt modelId="{4BB64E9C-52E3-452B-A3E3-A45B76BFF352}" type="parTrans" cxnId="{848D4369-02C0-4724-9C62-D8BE73732272}">
      <dgm:prSet/>
      <dgm:spPr/>
      <dgm:t>
        <a:bodyPr/>
        <a:lstStyle/>
        <a:p>
          <a:endParaRPr lang="en-US"/>
        </a:p>
      </dgm:t>
    </dgm:pt>
    <dgm:pt modelId="{A9BA06AA-87A1-43B5-9551-4F054EC73C5A}" type="sibTrans" cxnId="{848D4369-02C0-4724-9C62-D8BE737322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DB2607C-71DC-4235-9486-2090B96D61FA}" type="pres">
      <dgm:prSet presAssocID="{CBF5C152-0DB8-4854-BC0A-E8FEA4B7B218}" presName="Name0" presStyleCnt="0">
        <dgm:presLayoutVars>
          <dgm:chMax val="7"/>
          <dgm:chPref val="7"/>
          <dgm:dir/>
        </dgm:presLayoutVars>
      </dgm:prSet>
      <dgm:spPr/>
    </dgm:pt>
    <dgm:pt modelId="{532537F1-3C17-4C38-A783-14E5F2ADC250}" type="pres">
      <dgm:prSet presAssocID="{CBF5C152-0DB8-4854-BC0A-E8FEA4B7B218}" presName="Name1" presStyleCnt="0"/>
      <dgm:spPr/>
    </dgm:pt>
    <dgm:pt modelId="{A4A46365-FAFA-428D-9C89-8301A169BAB6}" type="pres">
      <dgm:prSet presAssocID="{A9BA06AA-87A1-43B5-9551-4F054EC73C5A}" presName="picture_1" presStyleCnt="0"/>
      <dgm:spPr/>
    </dgm:pt>
    <dgm:pt modelId="{C8162548-019D-43CB-9310-6E40FE7CE495}" type="pres">
      <dgm:prSet presAssocID="{A9BA06AA-87A1-43B5-9551-4F054EC73C5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F103A16B-2099-4363-AEBD-3BAD7C1E54D4}" type="pres">
      <dgm:prSet presAssocID="{AE434643-3B9F-4918-8461-C4850DF4785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4AF7DF-84CC-4AAF-88D4-3990130D9D19}" type="presOf" srcId="{CBF5C152-0DB8-4854-BC0A-E8FEA4B7B218}" destId="{7DB2607C-71DC-4235-9486-2090B96D61FA}" srcOrd="0" destOrd="0" presId="urn:microsoft.com/office/officeart/2008/layout/CircularPictureCallout"/>
    <dgm:cxn modelId="{7B3C50E6-31A5-47C1-832E-BE1F634EB85C}" type="presOf" srcId="{AE434643-3B9F-4918-8461-C4850DF47850}" destId="{F103A16B-2099-4363-AEBD-3BAD7C1E54D4}" srcOrd="0" destOrd="0" presId="urn:microsoft.com/office/officeart/2008/layout/CircularPictureCallout"/>
    <dgm:cxn modelId="{848D4369-02C0-4724-9C62-D8BE73732272}" srcId="{CBF5C152-0DB8-4854-BC0A-E8FEA4B7B218}" destId="{AE434643-3B9F-4918-8461-C4850DF47850}" srcOrd="0" destOrd="0" parTransId="{4BB64E9C-52E3-452B-A3E3-A45B76BFF352}" sibTransId="{A9BA06AA-87A1-43B5-9551-4F054EC73C5A}"/>
    <dgm:cxn modelId="{3A9ECA14-1C41-4E00-9488-12DA1CA8CBD7}" type="presOf" srcId="{A9BA06AA-87A1-43B5-9551-4F054EC73C5A}" destId="{C8162548-019D-43CB-9310-6E40FE7CE495}" srcOrd="0" destOrd="0" presId="urn:microsoft.com/office/officeart/2008/layout/CircularPictureCallout"/>
    <dgm:cxn modelId="{A592EA12-621F-4946-AED5-782277EBB21E}" type="presParOf" srcId="{7DB2607C-71DC-4235-9486-2090B96D61FA}" destId="{532537F1-3C17-4C38-A783-14E5F2ADC250}" srcOrd="0" destOrd="0" presId="urn:microsoft.com/office/officeart/2008/layout/CircularPictureCallout"/>
    <dgm:cxn modelId="{DD0898E3-04C4-40A1-B0A4-AE3186E1DC35}" type="presParOf" srcId="{532537F1-3C17-4C38-A783-14E5F2ADC250}" destId="{A4A46365-FAFA-428D-9C89-8301A169BAB6}" srcOrd="0" destOrd="0" presId="urn:microsoft.com/office/officeart/2008/layout/CircularPictureCallout"/>
    <dgm:cxn modelId="{D1BC08D0-01EF-4CEA-B55D-9D189AA05AB6}" type="presParOf" srcId="{A4A46365-FAFA-428D-9C89-8301A169BAB6}" destId="{C8162548-019D-43CB-9310-6E40FE7CE495}" srcOrd="0" destOrd="0" presId="urn:microsoft.com/office/officeart/2008/layout/CircularPictureCallout"/>
    <dgm:cxn modelId="{A4FE446D-9BE3-4EE8-A9C3-B40E073BBF04}" type="presParOf" srcId="{532537F1-3C17-4C38-A783-14E5F2ADC250}" destId="{F103A16B-2099-4363-AEBD-3BAD7C1E54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05D83-7863-4C87-911A-4353C16C33C4}" type="presOf" srcId="{3F5F5034-0BD2-41B4-81EF-69126F8A9D72}" destId="{588A1C7E-E170-4B49-80BA-4E4DE08DBEB6}" srcOrd="0" destOrd="0" presId="urn:microsoft.com/office/officeart/2008/layout/CircularPictureCallout"/>
    <dgm:cxn modelId="{7502AA67-A956-4C7D-9853-96023791F05C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8608834F-637E-43A4-9AD5-14079D3A3AD2}" type="presOf" srcId="{2D7EC679-AA1B-45F3-B863-1DFC99E3EE50}" destId="{DFD988CC-AAE3-4D88-9142-3C662107E9F8}" srcOrd="0" destOrd="0" presId="urn:microsoft.com/office/officeart/2008/layout/CircularPictureCallout"/>
    <dgm:cxn modelId="{97FC5902-3A8E-4DD0-BB00-6AF67CBE973C}" type="presParOf" srcId="{588A1C7E-E170-4B49-80BA-4E4DE08DBEB6}" destId="{EFFEEBA6-F24E-4AB1-8EAF-C16817EBD68C}" srcOrd="0" destOrd="0" presId="urn:microsoft.com/office/officeart/2008/layout/CircularPictureCallout"/>
    <dgm:cxn modelId="{495DA059-3651-431F-B768-32CC6D88B954}" type="presParOf" srcId="{EFFEEBA6-F24E-4AB1-8EAF-C16817EBD68C}" destId="{5E2A6151-2AB9-400B-A10C-9484F01B088E}" srcOrd="0" destOrd="0" presId="urn:microsoft.com/office/officeart/2008/layout/CircularPictureCallout"/>
    <dgm:cxn modelId="{02C2E97C-A9F6-47B9-B31A-348FAFF93564}" type="presParOf" srcId="{5E2A6151-2AB9-400B-A10C-9484F01B088E}" destId="{DFD988CC-AAE3-4D88-9142-3C662107E9F8}" srcOrd="0" destOrd="0" presId="urn:microsoft.com/office/officeart/2008/layout/CircularPictureCallout"/>
    <dgm:cxn modelId="{6F9656BA-71B9-4505-B5D6-61E49ADDBF84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DF7365-EB97-4E6E-BCF4-B6F00550D095}" type="presOf" srcId="{2D7EC679-AA1B-45F3-B863-1DFC99E3EE50}" destId="{DFD988CC-AAE3-4D88-9142-3C662107E9F8}" srcOrd="0" destOrd="0" presId="urn:microsoft.com/office/officeart/2008/layout/CircularPictureCallout"/>
    <dgm:cxn modelId="{7FA3227E-0DE8-4B3F-8029-4AE1348464AD}" type="presOf" srcId="{AF5892E4-0904-4EAA-BAC3-1FB6C502DCB9}" destId="{05FE7059-453F-4CCE-9B6B-2B677525FE97}" srcOrd="0" destOrd="0" presId="urn:microsoft.com/office/officeart/2008/layout/CircularPictureCallout"/>
    <dgm:cxn modelId="{48D6EDA4-E522-4362-BBAB-AF0F540F2E68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53977601-6FFD-4D59-ADEB-C128A326C392}" type="presParOf" srcId="{588A1C7E-E170-4B49-80BA-4E4DE08DBEB6}" destId="{EFFEEBA6-F24E-4AB1-8EAF-C16817EBD68C}" srcOrd="0" destOrd="0" presId="urn:microsoft.com/office/officeart/2008/layout/CircularPictureCallout"/>
    <dgm:cxn modelId="{D45951AF-2989-476D-B2B5-BC5F6F5363D7}" type="presParOf" srcId="{EFFEEBA6-F24E-4AB1-8EAF-C16817EBD68C}" destId="{5E2A6151-2AB9-400B-A10C-9484F01B088E}" srcOrd="0" destOrd="0" presId="urn:microsoft.com/office/officeart/2008/layout/CircularPictureCallout"/>
    <dgm:cxn modelId="{5B3023AE-F84F-49C3-9AAC-E826CAB82FBF}" type="presParOf" srcId="{5E2A6151-2AB9-400B-A10C-9484F01B088E}" destId="{DFD988CC-AAE3-4D88-9142-3C662107E9F8}" srcOrd="0" destOrd="0" presId="urn:microsoft.com/office/officeart/2008/layout/CircularPictureCallout"/>
    <dgm:cxn modelId="{05E63F42-2F96-4601-99DB-E67AB3FAEEDD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798E2E-E9E4-49F7-B5DE-B3929C7F339B}" type="presOf" srcId="{2D7EC679-AA1B-45F3-B863-1DFC99E3EE50}" destId="{DFD988CC-AAE3-4D88-9142-3C662107E9F8}" srcOrd="0" destOrd="0" presId="urn:microsoft.com/office/officeart/2008/layout/CircularPictureCallout"/>
    <dgm:cxn modelId="{DE41BE58-6DD9-4139-93BD-24BAF29150F3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3E28B180-2D94-4B44-BD3E-4C2E5BDDE132}" type="presOf" srcId="{AF5892E4-0904-4EAA-BAC3-1FB6C502DCB9}" destId="{05FE7059-453F-4CCE-9B6B-2B677525FE97}" srcOrd="0" destOrd="0" presId="urn:microsoft.com/office/officeart/2008/layout/CircularPictureCallout"/>
    <dgm:cxn modelId="{9AE71A5A-E3B2-4E4D-856C-113394523FF0}" type="presParOf" srcId="{588A1C7E-E170-4B49-80BA-4E4DE08DBEB6}" destId="{EFFEEBA6-F24E-4AB1-8EAF-C16817EBD68C}" srcOrd="0" destOrd="0" presId="urn:microsoft.com/office/officeart/2008/layout/CircularPictureCallout"/>
    <dgm:cxn modelId="{944F6047-9C34-4AC8-866D-A38E2FD863A2}" type="presParOf" srcId="{EFFEEBA6-F24E-4AB1-8EAF-C16817EBD68C}" destId="{5E2A6151-2AB9-400B-A10C-9484F01B088E}" srcOrd="0" destOrd="0" presId="urn:microsoft.com/office/officeart/2008/layout/CircularPictureCallout"/>
    <dgm:cxn modelId="{25DB9BC3-3971-424A-B46F-2684D7D1148B}" type="presParOf" srcId="{5E2A6151-2AB9-400B-A10C-9484F01B088E}" destId="{DFD988CC-AAE3-4D88-9142-3C662107E9F8}" srcOrd="0" destOrd="0" presId="urn:microsoft.com/office/officeart/2008/layout/CircularPictureCallout"/>
    <dgm:cxn modelId="{E20A78EE-2DCE-439F-A037-C42345908286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6815E0-8927-49BC-8EBC-426077F8D960}" type="presOf" srcId="{2D7EC679-AA1B-45F3-B863-1DFC99E3EE50}" destId="{DFD988CC-AAE3-4D88-9142-3C662107E9F8}" srcOrd="0" destOrd="0" presId="urn:microsoft.com/office/officeart/2008/layout/CircularPictureCallout"/>
    <dgm:cxn modelId="{E247F8CC-7501-447A-B6EC-DFD6D7BFBE9A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E5FB4289-6366-4B23-A9DE-899048B5DBD1}" type="presOf" srcId="{3F5F5034-0BD2-41B4-81EF-69126F8A9D72}" destId="{588A1C7E-E170-4B49-80BA-4E4DE08DBEB6}" srcOrd="0" destOrd="0" presId="urn:microsoft.com/office/officeart/2008/layout/CircularPictureCallout"/>
    <dgm:cxn modelId="{99D9C6F3-2365-4EC3-8C1F-C8FC9EF08FE2}" type="presParOf" srcId="{588A1C7E-E170-4B49-80BA-4E4DE08DBEB6}" destId="{EFFEEBA6-F24E-4AB1-8EAF-C16817EBD68C}" srcOrd="0" destOrd="0" presId="urn:microsoft.com/office/officeart/2008/layout/CircularPictureCallout"/>
    <dgm:cxn modelId="{5DDC580A-4046-435D-9540-92CBBAC0ACDB}" type="presParOf" srcId="{EFFEEBA6-F24E-4AB1-8EAF-C16817EBD68C}" destId="{5E2A6151-2AB9-400B-A10C-9484F01B088E}" srcOrd="0" destOrd="0" presId="urn:microsoft.com/office/officeart/2008/layout/CircularPictureCallout"/>
    <dgm:cxn modelId="{523F6EAE-75DC-4551-945F-FBB1BAB39801}" type="presParOf" srcId="{5E2A6151-2AB9-400B-A10C-9484F01B088E}" destId="{DFD988CC-AAE3-4D88-9142-3C662107E9F8}" srcOrd="0" destOrd="0" presId="urn:microsoft.com/office/officeart/2008/layout/CircularPictureCallout"/>
    <dgm:cxn modelId="{1A883A7B-AB38-46F6-91A2-D4F79F3BCD86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CBF5C152-0DB8-4854-BC0A-E8FEA4B7B2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E434643-3B9F-4918-8461-C4850DF47850}">
      <dgm:prSet phldrT="[Text]" phldr="1"/>
      <dgm:spPr/>
      <dgm:t>
        <a:bodyPr/>
        <a:lstStyle/>
        <a:p>
          <a:endParaRPr lang="en-US" dirty="0"/>
        </a:p>
      </dgm:t>
    </dgm:pt>
    <dgm:pt modelId="{4BB64E9C-52E3-452B-A3E3-A45B76BFF352}" type="parTrans" cxnId="{848D4369-02C0-4724-9C62-D8BE73732272}">
      <dgm:prSet/>
      <dgm:spPr/>
      <dgm:t>
        <a:bodyPr/>
        <a:lstStyle/>
        <a:p>
          <a:endParaRPr lang="en-US"/>
        </a:p>
      </dgm:t>
    </dgm:pt>
    <dgm:pt modelId="{A9BA06AA-87A1-43B5-9551-4F054EC73C5A}" type="sibTrans" cxnId="{848D4369-02C0-4724-9C62-D8BE737322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DB2607C-71DC-4235-9486-2090B96D61FA}" type="pres">
      <dgm:prSet presAssocID="{CBF5C152-0DB8-4854-BC0A-E8FEA4B7B218}" presName="Name0" presStyleCnt="0">
        <dgm:presLayoutVars>
          <dgm:chMax val="7"/>
          <dgm:chPref val="7"/>
          <dgm:dir/>
        </dgm:presLayoutVars>
      </dgm:prSet>
      <dgm:spPr/>
    </dgm:pt>
    <dgm:pt modelId="{532537F1-3C17-4C38-A783-14E5F2ADC250}" type="pres">
      <dgm:prSet presAssocID="{CBF5C152-0DB8-4854-BC0A-E8FEA4B7B218}" presName="Name1" presStyleCnt="0"/>
      <dgm:spPr/>
    </dgm:pt>
    <dgm:pt modelId="{A4A46365-FAFA-428D-9C89-8301A169BAB6}" type="pres">
      <dgm:prSet presAssocID="{A9BA06AA-87A1-43B5-9551-4F054EC73C5A}" presName="picture_1" presStyleCnt="0"/>
      <dgm:spPr/>
    </dgm:pt>
    <dgm:pt modelId="{C8162548-019D-43CB-9310-6E40FE7CE495}" type="pres">
      <dgm:prSet presAssocID="{A9BA06AA-87A1-43B5-9551-4F054EC73C5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F103A16B-2099-4363-AEBD-3BAD7C1E54D4}" type="pres">
      <dgm:prSet presAssocID="{AE434643-3B9F-4918-8461-C4850DF4785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716F3-680A-45C7-92A7-F9E6F43D1936}" type="presOf" srcId="{AE434643-3B9F-4918-8461-C4850DF47850}" destId="{F103A16B-2099-4363-AEBD-3BAD7C1E54D4}" srcOrd="0" destOrd="0" presId="urn:microsoft.com/office/officeart/2008/layout/CircularPictureCallout"/>
    <dgm:cxn modelId="{848D4369-02C0-4724-9C62-D8BE73732272}" srcId="{CBF5C152-0DB8-4854-BC0A-E8FEA4B7B218}" destId="{AE434643-3B9F-4918-8461-C4850DF47850}" srcOrd="0" destOrd="0" parTransId="{4BB64E9C-52E3-452B-A3E3-A45B76BFF352}" sibTransId="{A9BA06AA-87A1-43B5-9551-4F054EC73C5A}"/>
    <dgm:cxn modelId="{598741C5-F92E-4DCD-813D-A5D23248FFA3}" type="presOf" srcId="{A9BA06AA-87A1-43B5-9551-4F054EC73C5A}" destId="{C8162548-019D-43CB-9310-6E40FE7CE495}" srcOrd="0" destOrd="0" presId="urn:microsoft.com/office/officeart/2008/layout/CircularPictureCallout"/>
    <dgm:cxn modelId="{3CBA6DB5-4339-4FBA-A234-A5EFD769E16B}" type="presOf" srcId="{CBF5C152-0DB8-4854-BC0A-E8FEA4B7B218}" destId="{7DB2607C-71DC-4235-9486-2090B96D61FA}" srcOrd="0" destOrd="0" presId="urn:microsoft.com/office/officeart/2008/layout/CircularPictureCallout"/>
    <dgm:cxn modelId="{3FAD9C69-1519-4B9D-9E91-BF43CF0A38D8}" type="presParOf" srcId="{7DB2607C-71DC-4235-9486-2090B96D61FA}" destId="{532537F1-3C17-4C38-A783-14E5F2ADC250}" srcOrd="0" destOrd="0" presId="urn:microsoft.com/office/officeart/2008/layout/CircularPictureCallout"/>
    <dgm:cxn modelId="{AA009BCC-9AF5-432B-981E-BFB0ECC0C8C5}" type="presParOf" srcId="{532537F1-3C17-4C38-A783-14E5F2ADC250}" destId="{A4A46365-FAFA-428D-9C89-8301A169BAB6}" srcOrd="0" destOrd="0" presId="urn:microsoft.com/office/officeart/2008/layout/CircularPictureCallout"/>
    <dgm:cxn modelId="{D466F31D-3319-42F0-B207-5DDCAAE79C97}" type="presParOf" srcId="{A4A46365-FAFA-428D-9C89-8301A169BAB6}" destId="{C8162548-019D-43CB-9310-6E40FE7CE495}" srcOrd="0" destOrd="0" presId="urn:microsoft.com/office/officeart/2008/layout/CircularPictureCallout"/>
    <dgm:cxn modelId="{709B6C9D-D431-407E-A7DF-FB7B4115946F}" type="presParOf" srcId="{532537F1-3C17-4C38-A783-14E5F2ADC250}" destId="{F103A16B-2099-4363-AEBD-3BAD7C1E54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9F9172-88AE-49B0-986F-5A019381429D}" type="presOf" srcId="{AF5892E4-0904-4EAA-BAC3-1FB6C502DCB9}" destId="{05FE7059-453F-4CCE-9B6B-2B677525FE97}" srcOrd="0" destOrd="0" presId="urn:microsoft.com/office/officeart/2008/layout/CircularPictureCallout"/>
    <dgm:cxn modelId="{5E6CDE39-E772-4F3B-913C-85FAA35B58D4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DE99B9B3-FB2A-4CF7-B8C5-5EF6B5DB2B4C}" type="presOf" srcId="{2D7EC679-AA1B-45F3-B863-1DFC99E3EE50}" destId="{DFD988CC-AAE3-4D88-9142-3C662107E9F8}" srcOrd="0" destOrd="0" presId="urn:microsoft.com/office/officeart/2008/layout/CircularPictureCallout"/>
    <dgm:cxn modelId="{53E995CE-6E4B-47A4-8ECE-C140F247DB5A}" type="presParOf" srcId="{588A1C7E-E170-4B49-80BA-4E4DE08DBEB6}" destId="{EFFEEBA6-F24E-4AB1-8EAF-C16817EBD68C}" srcOrd="0" destOrd="0" presId="urn:microsoft.com/office/officeart/2008/layout/CircularPictureCallout"/>
    <dgm:cxn modelId="{9852266D-E7CB-450E-9BFE-1B969230BBD5}" type="presParOf" srcId="{EFFEEBA6-F24E-4AB1-8EAF-C16817EBD68C}" destId="{5E2A6151-2AB9-400B-A10C-9484F01B088E}" srcOrd="0" destOrd="0" presId="urn:microsoft.com/office/officeart/2008/layout/CircularPictureCallout"/>
    <dgm:cxn modelId="{02E96790-D1FF-40B6-A324-3EA73F0F0C82}" type="presParOf" srcId="{5E2A6151-2AB9-400B-A10C-9484F01B088E}" destId="{DFD988CC-AAE3-4D88-9142-3C662107E9F8}" srcOrd="0" destOrd="0" presId="urn:microsoft.com/office/officeart/2008/layout/CircularPictureCallout"/>
    <dgm:cxn modelId="{7A3224B2-2CFE-4B5D-9904-C9C428DF49B7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2F5753-1D85-4FF9-B868-CF2DD1F58994}" type="presOf" srcId="{2D7EC679-AA1B-45F3-B863-1DFC99E3EE50}" destId="{DFD988CC-AAE3-4D88-9142-3C662107E9F8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46D78C71-8F54-4D43-B859-8E76260F68D2}" type="presOf" srcId="{3F5F5034-0BD2-41B4-81EF-69126F8A9D72}" destId="{588A1C7E-E170-4B49-80BA-4E4DE08DBEB6}" srcOrd="0" destOrd="0" presId="urn:microsoft.com/office/officeart/2008/layout/CircularPictureCallout"/>
    <dgm:cxn modelId="{060A90B4-BE8C-4FED-8F61-FCEAB1C6D2D4}" type="presOf" srcId="{AF5892E4-0904-4EAA-BAC3-1FB6C502DCB9}" destId="{05FE7059-453F-4CCE-9B6B-2B677525FE97}" srcOrd="0" destOrd="0" presId="urn:microsoft.com/office/officeart/2008/layout/CircularPictureCallout"/>
    <dgm:cxn modelId="{993E47D3-4547-431C-85E3-2DA4C193541B}" type="presParOf" srcId="{588A1C7E-E170-4B49-80BA-4E4DE08DBEB6}" destId="{EFFEEBA6-F24E-4AB1-8EAF-C16817EBD68C}" srcOrd="0" destOrd="0" presId="urn:microsoft.com/office/officeart/2008/layout/CircularPictureCallout"/>
    <dgm:cxn modelId="{2A843877-705D-4BC7-9669-5E9DD9EF897F}" type="presParOf" srcId="{EFFEEBA6-F24E-4AB1-8EAF-C16817EBD68C}" destId="{5E2A6151-2AB9-400B-A10C-9484F01B088E}" srcOrd="0" destOrd="0" presId="urn:microsoft.com/office/officeart/2008/layout/CircularPictureCallout"/>
    <dgm:cxn modelId="{8B0BCEC3-787E-488B-8BF9-43A5BA6E1F02}" type="presParOf" srcId="{5E2A6151-2AB9-400B-A10C-9484F01B088E}" destId="{DFD988CC-AAE3-4D88-9142-3C662107E9F8}" srcOrd="0" destOrd="0" presId="urn:microsoft.com/office/officeart/2008/layout/CircularPictureCallout"/>
    <dgm:cxn modelId="{68096E27-DF6C-4CE7-9507-8E6ABC2F6768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4D8C88-314C-4C3B-B2B7-852C2118DDA6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A822DBFA-13F7-47B9-B866-5E96CAFC8732}" type="presOf" srcId="{AF5892E4-0904-4EAA-BAC3-1FB6C502DCB9}" destId="{05FE7059-453F-4CCE-9B6B-2B677525FE97}" srcOrd="0" destOrd="0" presId="urn:microsoft.com/office/officeart/2008/layout/CircularPictureCallout"/>
    <dgm:cxn modelId="{CC029515-0C56-4B2E-88A0-D44FE4AACE2E}" type="presOf" srcId="{2D7EC679-AA1B-45F3-B863-1DFC99E3EE50}" destId="{DFD988CC-AAE3-4D88-9142-3C662107E9F8}" srcOrd="0" destOrd="0" presId="urn:microsoft.com/office/officeart/2008/layout/CircularPictureCallout"/>
    <dgm:cxn modelId="{13D5382F-DE5C-4763-9081-480A9D1DD439}" type="presParOf" srcId="{588A1C7E-E170-4B49-80BA-4E4DE08DBEB6}" destId="{EFFEEBA6-F24E-4AB1-8EAF-C16817EBD68C}" srcOrd="0" destOrd="0" presId="urn:microsoft.com/office/officeart/2008/layout/CircularPictureCallout"/>
    <dgm:cxn modelId="{F376CA95-7B7A-46EF-954F-90FC557ED6B2}" type="presParOf" srcId="{EFFEEBA6-F24E-4AB1-8EAF-C16817EBD68C}" destId="{5E2A6151-2AB9-400B-A10C-9484F01B088E}" srcOrd="0" destOrd="0" presId="urn:microsoft.com/office/officeart/2008/layout/CircularPictureCallout"/>
    <dgm:cxn modelId="{753312EA-AA1B-4C35-9064-A1CDE096DBF5}" type="presParOf" srcId="{5E2A6151-2AB9-400B-A10C-9484F01B088E}" destId="{DFD988CC-AAE3-4D88-9142-3C662107E9F8}" srcOrd="0" destOrd="0" presId="urn:microsoft.com/office/officeart/2008/layout/CircularPictureCallout"/>
    <dgm:cxn modelId="{715A05BA-2FB6-4557-9395-3A8112F934DB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833678-C687-4F76-B5B8-47C50AE50CA1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C777BE8A-0C0A-4814-BC7D-13B74EE3868D}" type="presOf" srcId="{3F5F5034-0BD2-41B4-81EF-69126F8A9D72}" destId="{588A1C7E-E170-4B49-80BA-4E4DE08DBEB6}" srcOrd="0" destOrd="0" presId="urn:microsoft.com/office/officeart/2008/layout/CircularPictureCallout"/>
    <dgm:cxn modelId="{BE247C1F-12EE-45E8-81A1-857F85D0FCD4}" type="presOf" srcId="{2D7EC679-AA1B-45F3-B863-1DFC99E3EE50}" destId="{DFD988CC-AAE3-4D88-9142-3C662107E9F8}" srcOrd="0" destOrd="0" presId="urn:microsoft.com/office/officeart/2008/layout/CircularPictureCallout"/>
    <dgm:cxn modelId="{C81DBEA3-7EFB-4C55-8550-84A9E2C4FB81}" type="presParOf" srcId="{588A1C7E-E170-4B49-80BA-4E4DE08DBEB6}" destId="{EFFEEBA6-F24E-4AB1-8EAF-C16817EBD68C}" srcOrd="0" destOrd="0" presId="urn:microsoft.com/office/officeart/2008/layout/CircularPictureCallout"/>
    <dgm:cxn modelId="{BB03881F-6D63-4ED8-A8DC-45DBD7B979FD}" type="presParOf" srcId="{EFFEEBA6-F24E-4AB1-8EAF-C16817EBD68C}" destId="{5E2A6151-2AB9-400B-A10C-9484F01B088E}" srcOrd="0" destOrd="0" presId="urn:microsoft.com/office/officeart/2008/layout/CircularPictureCallout"/>
    <dgm:cxn modelId="{E31E0FAC-131C-49E3-AB95-EB09CC6127F1}" type="presParOf" srcId="{5E2A6151-2AB9-400B-A10C-9484F01B088E}" destId="{DFD988CC-AAE3-4D88-9142-3C662107E9F8}" srcOrd="0" destOrd="0" presId="urn:microsoft.com/office/officeart/2008/layout/CircularPictureCallout"/>
    <dgm:cxn modelId="{9F915786-7B06-49B4-8174-B4F58082F5F9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F5C152-0DB8-4854-BC0A-E8FEA4B7B2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E434643-3B9F-4918-8461-C4850DF47850}">
      <dgm:prSet phldrT="[Text]" phldr="1"/>
      <dgm:spPr/>
      <dgm:t>
        <a:bodyPr/>
        <a:lstStyle/>
        <a:p>
          <a:endParaRPr lang="en-US"/>
        </a:p>
      </dgm:t>
    </dgm:pt>
    <dgm:pt modelId="{4BB64E9C-52E3-452B-A3E3-A45B76BFF352}" type="parTrans" cxnId="{848D4369-02C0-4724-9C62-D8BE73732272}">
      <dgm:prSet/>
      <dgm:spPr/>
      <dgm:t>
        <a:bodyPr/>
        <a:lstStyle/>
        <a:p>
          <a:endParaRPr lang="en-US"/>
        </a:p>
      </dgm:t>
    </dgm:pt>
    <dgm:pt modelId="{A9BA06AA-87A1-43B5-9551-4F054EC73C5A}" type="sibTrans" cxnId="{848D4369-02C0-4724-9C62-D8BE737322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DB2607C-71DC-4235-9486-2090B96D61FA}" type="pres">
      <dgm:prSet presAssocID="{CBF5C152-0DB8-4854-BC0A-E8FEA4B7B218}" presName="Name0" presStyleCnt="0">
        <dgm:presLayoutVars>
          <dgm:chMax val="7"/>
          <dgm:chPref val="7"/>
          <dgm:dir/>
        </dgm:presLayoutVars>
      </dgm:prSet>
      <dgm:spPr/>
    </dgm:pt>
    <dgm:pt modelId="{532537F1-3C17-4C38-A783-14E5F2ADC250}" type="pres">
      <dgm:prSet presAssocID="{CBF5C152-0DB8-4854-BC0A-E8FEA4B7B218}" presName="Name1" presStyleCnt="0"/>
      <dgm:spPr/>
    </dgm:pt>
    <dgm:pt modelId="{A4A46365-FAFA-428D-9C89-8301A169BAB6}" type="pres">
      <dgm:prSet presAssocID="{A9BA06AA-87A1-43B5-9551-4F054EC73C5A}" presName="picture_1" presStyleCnt="0"/>
      <dgm:spPr/>
    </dgm:pt>
    <dgm:pt modelId="{C8162548-019D-43CB-9310-6E40FE7CE495}" type="pres">
      <dgm:prSet presAssocID="{A9BA06AA-87A1-43B5-9551-4F054EC73C5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F103A16B-2099-4363-AEBD-3BAD7C1E54D4}" type="pres">
      <dgm:prSet presAssocID="{AE434643-3B9F-4918-8461-C4850DF4785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20135C-5CF3-4FA0-8999-68647EB08503}" type="presOf" srcId="{CBF5C152-0DB8-4854-BC0A-E8FEA4B7B218}" destId="{7DB2607C-71DC-4235-9486-2090B96D61FA}" srcOrd="0" destOrd="0" presId="urn:microsoft.com/office/officeart/2008/layout/CircularPictureCallout"/>
    <dgm:cxn modelId="{848D4369-02C0-4724-9C62-D8BE73732272}" srcId="{CBF5C152-0DB8-4854-BC0A-E8FEA4B7B218}" destId="{AE434643-3B9F-4918-8461-C4850DF47850}" srcOrd="0" destOrd="0" parTransId="{4BB64E9C-52E3-452B-A3E3-A45B76BFF352}" sibTransId="{A9BA06AA-87A1-43B5-9551-4F054EC73C5A}"/>
    <dgm:cxn modelId="{64E74EC2-C809-4125-9040-8C004E9DBB7B}" type="presOf" srcId="{AE434643-3B9F-4918-8461-C4850DF47850}" destId="{F103A16B-2099-4363-AEBD-3BAD7C1E54D4}" srcOrd="0" destOrd="0" presId="urn:microsoft.com/office/officeart/2008/layout/CircularPictureCallout"/>
    <dgm:cxn modelId="{EE821646-45A3-4368-A912-D4BE74D74C11}" type="presOf" srcId="{A9BA06AA-87A1-43B5-9551-4F054EC73C5A}" destId="{C8162548-019D-43CB-9310-6E40FE7CE495}" srcOrd="0" destOrd="0" presId="urn:microsoft.com/office/officeart/2008/layout/CircularPictureCallout"/>
    <dgm:cxn modelId="{98E4728D-5800-4B47-8218-A0669989F65C}" type="presParOf" srcId="{7DB2607C-71DC-4235-9486-2090B96D61FA}" destId="{532537F1-3C17-4C38-A783-14E5F2ADC250}" srcOrd="0" destOrd="0" presId="urn:microsoft.com/office/officeart/2008/layout/CircularPictureCallout"/>
    <dgm:cxn modelId="{1C3DEFBF-2531-4898-8664-29B5E501CC01}" type="presParOf" srcId="{532537F1-3C17-4C38-A783-14E5F2ADC250}" destId="{A4A46365-FAFA-428D-9C89-8301A169BAB6}" srcOrd="0" destOrd="0" presId="urn:microsoft.com/office/officeart/2008/layout/CircularPictureCallout"/>
    <dgm:cxn modelId="{77DF95B0-EC73-4E75-B3A8-08DDA7B25BD8}" type="presParOf" srcId="{A4A46365-FAFA-428D-9C89-8301A169BAB6}" destId="{C8162548-019D-43CB-9310-6E40FE7CE495}" srcOrd="0" destOrd="0" presId="urn:microsoft.com/office/officeart/2008/layout/CircularPictureCallout"/>
    <dgm:cxn modelId="{66F7339F-3CFC-4DF7-BC35-ACEC9E78643E}" type="presParOf" srcId="{532537F1-3C17-4C38-A783-14E5F2ADC250}" destId="{F103A16B-2099-4363-AEBD-3BAD7C1E54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CBF5C152-0DB8-4854-BC0A-E8FEA4B7B2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E434643-3B9F-4918-8461-C4850DF47850}">
      <dgm:prSet phldrT="[Text]" phldr="1"/>
      <dgm:spPr/>
      <dgm:t>
        <a:bodyPr/>
        <a:lstStyle/>
        <a:p>
          <a:endParaRPr lang="en-US" dirty="0"/>
        </a:p>
      </dgm:t>
    </dgm:pt>
    <dgm:pt modelId="{4BB64E9C-52E3-452B-A3E3-A45B76BFF352}" type="parTrans" cxnId="{848D4369-02C0-4724-9C62-D8BE73732272}">
      <dgm:prSet/>
      <dgm:spPr/>
      <dgm:t>
        <a:bodyPr/>
        <a:lstStyle/>
        <a:p>
          <a:endParaRPr lang="en-US"/>
        </a:p>
      </dgm:t>
    </dgm:pt>
    <dgm:pt modelId="{A9BA06AA-87A1-43B5-9551-4F054EC73C5A}" type="sibTrans" cxnId="{848D4369-02C0-4724-9C62-D8BE737322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DB2607C-71DC-4235-9486-2090B96D61FA}" type="pres">
      <dgm:prSet presAssocID="{CBF5C152-0DB8-4854-BC0A-E8FEA4B7B218}" presName="Name0" presStyleCnt="0">
        <dgm:presLayoutVars>
          <dgm:chMax val="7"/>
          <dgm:chPref val="7"/>
          <dgm:dir/>
        </dgm:presLayoutVars>
      </dgm:prSet>
      <dgm:spPr/>
    </dgm:pt>
    <dgm:pt modelId="{532537F1-3C17-4C38-A783-14E5F2ADC250}" type="pres">
      <dgm:prSet presAssocID="{CBF5C152-0DB8-4854-BC0A-E8FEA4B7B218}" presName="Name1" presStyleCnt="0"/>
      <dgm:spPr/>
    </dgm:pt>
    <dgm:pt modelId="{A4A46365-FAFA-428D-9C89-8301A169BAB6}" type="pres">
      <dgm:prSet presAssocID="{A9BA06AA-87A1-43B5-9551-4F054EC73C5A}" presName="picture_1" presStyleCnt="0"/>
      <dgm:spPr/>
    </dgm:pt>
    <dgm:pt modelId="{C8162548-019D-43CB-9310-6E40FE7CE495}" type="pres">
      <dgm:prSet presAssocID="{A9BA06AA-87A1-43B5-9551-4F054EC73C5A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F103A16B-2099-4363-AEBD-3BAD7C1E54D4}" type="pres">
      <dgm:prSet presAssocID="{AE434643-3B9F-4918-8461-C4850DF4785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58E40A-7D34-4A93-B754-D55EBBA5FEA3}" type="presOf" srcId="{A9BA06AA-87A1-43B5-9551-4F054EC73C5A}" destId="{C8162548-019D-43CB-9310-6E40FE7CE495}" srcOrd="0" destOrd="0" presId="urn:microsoft.com/office/officeart/2008/layout/CircularPictureCallout"/>
    <dgm:cxn modelId="{848D4369-02C0-4724-9C62-D8BE73732272}" srcId="{CBF5C152-0DB8-4854-BC0A-E8FEA4B7B218}" destId="{AE434643-3B9F-4918-8461-C4850DF47850}" srcOrd="0" destOrd="0" parTransId="{4BB64E9C-52E3-452B-A3E3-A45B76BFF352}" sibTransId="{A9BA06AA-87A1-43B5-9551-4F054EC73C5A}"/>
    <dgm:cxn modelId="{76830CFE-74F3-4197-B771-6DDC10C8E220}" type="presOf" srcId="{AE434643-3B9F-4918-8461-C4850DF47850}" destId="{F103A16B-2099-4363-AEBD-3BAD7C1E54D4}" srcOrd="0" destOrd="0" presId="urn:microsoft.com/office/officeart/2008/layout/CircularPictureCallout"/>
    <dgm:cxn modelId="{72DAD830-DB5A-44C4-805F-9E9A1A510E27}" type="presOf" srcId="{CBF5C152-0DB8-4854-BC0A-E8FEA4B7B218}" destId="{7DB2607C-71DC-4235-9486-2090B96D61FA}" srcOrd="0" destOrd="0" presId="urn:microsoft.com/office/officeart/2008/layout/CircularPictureCallout"/>
    <dgm:cxn modelId="{AE94F275-DE52-46E1-89A0-E240B4AFF221}" type="presParOf" srcId="{7DB2607C-71DC-4235-9486-2090B96D61FA}" destId="{532537F1-3C17-4C38-A783-14E5F2ADC250}" srcOrd="0" destOrd="0" presId="urn:microsoft.com/office/officeart/2008/layout/CircularPictureCallout"/>
    <dgm:cxn modelId="{3E0EF025-C506-4418-99A4-86259DE52448}" type="presParOf" srcId="{532537F1-3C17-4C38-A783-14E5F2ADC250}" destId="{A4A46365-FAFA-428D-9C89-8301A169BAB6}" srcOrd="0" destOrd="0" presId="urn:microsoft.com/office/officeart/2008/layout/CircularPictureCallout"/>
    <dgm:cxn modelId="{7241EBF2-9866-4C5B-9151-2F81029C1B25}" type="presParOf" srcId="{A4A46365-FAFA-428D-9C89-8301A169BAB6}" destId="{C8162548-019D-43CB-9310-6E40FE7CE495}" srcOrd="0" destOrd="0" presId="urn:microsoft.com/office/officeart/2008/layout/CircularPictureCallout"/>
    <dgm:cxn modelId="{6AC2EAAD-6793-4466-BD7D-0E7D8CDBEA23}" type="presParOf" srcId="{532537F1-3C17-4C38-A783-14E5F2ADC250}" destId="{F103A16B-2099-4363-AEBD-3BAD7C1E54D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4C4947-D8B6-4E25-B8E4-30AE159F60CD}" type="presOf" srcId="{3F5F5034-0BD2-41B4-81EF-69126F8A9D72}" destId="{588A1C7E-E170-4B49-80BA-4E4DE08DBEB6}" srcOrd="0" destOrd="0" presId="urn:microsoft.com/office/officeart/2008/layout/CircularPictureCallout"/>
    <dgm:cxn modelId="{BDC97E2A-2D6F-475C-BBAD-B11D777DDDB7}" type="presOf" srcId="{AF5892E4-0904-4EAA-BAC3-1FB6C502DCB9}" destId="{05FE7059-453F-4CCE-9B6B-2B677525FE97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F76EEE22-7230-49F4-BF8E-1594812E4D4E}" type="presOf" srcId="{2D7EC679-AA1B-45F3-B863-1DFC99E3EE50}" destId="{DFD988CC-AAE3-4D88-9142-3C662107E9F8}" srcOrd="0" destOrd="0" presId="urn:microsoft.com/office/officeart/2008/layout/CircularPictureCallout"/>
    <dgm:cxn modelId="{31C961E1-5F70-49BF-83D5-39444F112ABD}" type="presParOf" srcId="{588A1C7E-E170-4B49-80BA-4E4DE08DBEB6}" destId="{EFFEEBA6-F24E-4AB1-8EAF-C16817EBD68C}" srcOrd="0" destOrd="0" presId="urn:microsoft.com/office/officeart/2008/layout/CircularPictureCallout"/>
    <dgm:cxn modelId="{754A6E52-286E-49D1-A320-A3475C2B381F}" type="presParOf" srcId="{EFFEEBA6-F24E-4AB1-8EAF-C16817EBD68C}" destId="{5E2A6151-2AB9-400B-A10C-9484F01B088E}" srcOrd="0" destOrd="0" presId="urn:microsoft.com/office/officeart/2008/layout/CircularPictureCallout"/>
    <dgm:cxn modelId="{496F2F9B-FE1B-4F3D-9075-D932B013FC4B}" type="presParOf" srcId="{5E2A6151-2AB9-400B-A10C-9484F01B088E}" destId="{DFD988CC-AAE3-4D88-9142-3C662107E9F8}" srcOrd="0" destOrd="0" presId="urn:microsoft.com/office/officeart/2008/layout/CircularPictureCallout"/>
    <dgm:cxn modelId="{AB723FC5-3A31-4570-8355-A2FE4E7EB0CB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5F5034-0BD2-41B4-81EF-69126F8A9D7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F5892E4-0904-4EAA-BAC3-1FB6C502DCB9}">
      <dgm:prSet phldrT="[Text]" phldr="1"/>
      <dgm:spPr/>
      <dgm:t>
        <a:bodyPr/>
        <a:lstStyle/>
        <a:p>
          <a:endParaRPr lang="en-US"/>
        </a:p>
      </dgm:t>
    </dgm:pt>
    <dgm:pt modelId="{7710F785-E0E7-4475-B0C6-5C6C07A9593A}" type="parTrans" cxnId="{0A8ACC55-E790-4170-ABEC-5954E4190DCE}">
      <dgm:prSet/>
      <dgm:spPr/>
      <dgm:t>
        <a:bodyPr/>
        <a:lstStyle/>
        <a:p>
          <a:endParaRPr lang="en-US"/>
        </a:p>
      </dgm:t>
    </dgm:pt>
    <dgm:pt modelId="{2D7EC679-AA1B-45F3-B863-1DFC99E3EE50}" type="sibTrans" cxnId="{0A8ACC55-E790-4170-ABEC-5954E4190D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88A1C7E-E170-4B49-80BA-4E4DE08DBEB6}" type="pres">
      <dgm:prSet presAssocID="{3F5F5034-0BD2-41B4-81EF-69126F8A9D72}" presName="Name0" presStyleCnt="0">
        <dgm:presLayoutVars>
          <dgm:chMax val="7"/>
          <dgm:chPref val="7"/>
          <dgm:dir/>
        </dgm:presLayoutVars>
      </dgm:prSet>
      <dgm:spPr/>
    </dgm:pt>
    <dgm:pt modelId="{EFFEEBA6-F24E-4AB1-8EAF-C16817EBD68C}" type="pres">
      <dgm:prSet presAssocID="{3F5F5034-0BD2-41B4-81EF-69126F8A9D72}" presName="Name1" presStyleCnt="0"/>
      <dgm:spPr/>
    </dgm:pt>
    <dgm:pt modelId="{5E2A6151-2AB9-400B-A10C-9484F01B088E}" type="pres">
      <dgm:prSet presAssocID="{2D7EC679-AA1B-45F3-B863-1DFC99E3EE50}" presName="picture_1" presStyleCnt="0"/>
      <dgm:spPr/>
    </dgm:pt>
    <dgm:pt modelId="{DFD988CC-AAE3-4D88-9142-3C662107E9F8}" type="pres">
      <dgm:prSet presAssocID="{2D7EC679-AA1B-45F3-B863-1DFC99E3EE50}" presName="pictureRepeatNode" presStyleLbl="alignImgPlace1" presStyleIdx="0" presStyleCnt="1"/>
      <dgm:spPr/>
      <dgm:t>
        <a:bodyPr/>
        <a:lstStyle/>
        <a:p>
          <a:endParaRPr lang="en-US"/>
        </a:p>
      </dgm:t>
    </dgm:pt>
    <dgm:pt modelId="{05FE7059-453F-4CCE-9B6B-2B677525FE97}" type="pres">
      <dgm:prSet presAssocID="{AF5892E4-0904-4EAA-BAC3-1FB6C502DCB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01C84E-A082-4C0E-A8AB-42FAD832DEAD}" type="presOf" srcId="{3F5F5034-0BD2-41B4-81EF-69126F8A9D72}" destId="{588A1C7E-E170-4B49-80BA-4E4DE08DBEB6}" srcOrd="0" destOrd="0" presId="urn:microsoft.com/office/officeart/2008/layout/CircularPictureCallout"/>
    <dgm:cxn modelId="{0A8ACC55-E790-4170-ABEC-5954E4190DCE}" srcId="{3F5F5034-0BD2-41B4-81EF-69126F8A9D72}" destId="{AF5892E4-0904-4EAA-BAC3-1FB6C502DCB9}" srcOrd="0" destOrd="0" parTransId="{7710F785-E0E7-4475-B0C6-5C6C07A9593A}" sibTransId="{2D7EC679-AA1B-45F3-B863-1DFC99E3EE50}"/>
    <dgm:cxn modelId="{4264B930-122B-4A37-B097-330EAFB8B6DE}" type="presOf" srcId="{2D7EC679-AA1B-45F3-B863-1DFC99E3EE50}" destId="{DFD988CC-AAE3-4D88-9142-3C662107E9F8}" srcOrd="0" destOrd="0" presId="urn:microsoft.com/office/officeart/2008/layout/CircularPictureCallout"/>
    <dgm:cxn modelId="{12B578F5-C5B1-4169-A9C6-677C23CF6871}" type="presOf" srcId="{AF5892E4-0904-4EAA-BAC3-1FB6C502DCB9}" destId="{05FE7059-453F-4CCE-9B6B-2B677525FE97}" srcOrd="0" destOrd="0" presId="urn:microsoft.com/office/officeart/2008/layout/CircularPictureCallout"/>
    <dgm:cxn modelId="{02E685A9-4EF0-4050-A981-81A53CABCF37}" type="presParOf" srcId="{588A1C7E-E170-4B49-80BA-4E4DE08DBEB6}" destId="{EFFEEBA6-F24E-4AB1-8EAF-C16817EBD68C}" srcOrd="0" destOrd="0" presId="urn:microsoft.com/office/officeart/2008/layout/CircularPictureCallout"/>
    <dgm:cxn modelId="{26F3252A-2B60-41AD-84CC-B176BCAFB1BE}" type="presParOf" srcId="{EFFEEBA6-F24E-4AB1-8EAF-C16817EBD68C}" destId="{5E2A6151-2AB9-400B-A10C-9484F01B088E}" srcOrd="0" destOrd="0" presId="urn:microsoft.com/office/officeart/2008/layout/CircularPictureCallout"/>
    <dgm:cxn modelId="{D0F76964-C927-41AF-A6A9-30D247ADC337}" type="presParOf" srcId="{5E2A6151-2AB9-400B-A10C-9484F01B088E}" destId="{DFD988CC-AAE3-4D88-9142-3C662107E9F8}" srcOrd="0" destOrd="0" presId="urn:microsoft.com/office/officeart/2008/layout/CircularPictureCallout"/>
    <dgm:cxn modelId="{FCB0E3F3-B80A-4140-957E-FD0104F30648}" type="presParOf" srcId="{EFFEEBA6-F24E-4AB1-8EAF-C16817EBD68C}" destId="{05FE7059-453F-4CCE-9B6B-2B677525FE9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48-019D-43CB-9310-6E40FE7CE495}">
      <dsp:nvSpPr>
        <dsp:cNvPr id="0" name=""/>
        <dsp:cNvSpPr/>
      </dsp:nvSpPr>
      <dsp:spPr>
        <a:xfrm>
          <a:off x="491229" y="423964"/>
          <a:ext cx="982458" cy="982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3A16B-2099-4363-AEBD-3BAD7C1E54D4}">
      <dsp:nvSpPr>
        <dsp:cNvPr id="0" name=""/>
        <dsp:cNvSpPr/>
      </dsp:nvSpPr>
      <dsp:spPr>
        <a:xfrm>
          <a:off x="668071" y="945649"/>
          <a:ext cx="628773" cy="32421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68071" y="945649"/>
        <a:ext cx="628773" cy="3242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48-019D-43CB-9310-6E40FE7CE495}">
      <dsp:nvSpPr>
        <dsp:cNvPr id="0" name=""/>
        <dsp:cNvSpPr/>
      </dsp:nvSpPr>
      <dsp:spPr>
        <a:xfrm>
          <a:off x="491229" y="423964"/>
          <a:ext cx="982458" cy="982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3A16B-2099-4363-AEBD-3BAD7C1E54D4}">
      <dsp:nvSpPr>
        <dsp:cNvPr id="0" name=""/>
        <dsp:cNvSpPr/>
      </dsp:nvSpPr>
      <dsp:spPr>
        <a:xfrm>
          <a:off x="668071" y="945649"/>
          <a:ext cx="628773" cy="32421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68071" y="945649"/>
        <a:ext cx="628773" cy="3242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48-019D-43CB-9310-6E40FE7CE495}">
      <dsp:nvSpPr>
        <dsp:cNvPr id="0" name=""/>
        <dsp:cNvSpPr/>
      </dsp:nvSpPr>
      <dsp:spPr>
        <a:xfrm>
          <a:off x="491229" y="423964"/>
          <a:ext cx="982458" cy="982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3A16B-2099-4363-AEBD-3BAD7C1E54D4}">
      <dsp:nvSpPr>
        <dsp:cNvPr id="0" name=""/>
        <dsp:cNvSpPr/>
      </dsp:nvSpPr>
      <dsp:spPr>
        <a:xfrm>
          <a:off x="668071" y="945649"/>
          <a:ext cx="628773" cy="32421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68071" y="945649"/>
        <a:ext cx="628773" cy="32421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48-019D-43CB-9310-6E40FE7CE495}">
      <dsp:nvSpPr>
        <dsp:cNvPr id="0" name=""/>
        <dsp:cNvSpPr/>
      </dsp:nvSpPr>
      <dsp:spPr>
        <a:xfrm>
          <a:off x="491229" y="423964"/>
          <a:ext cx="982458" cy="982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3A16B-2099-4363-AEBD-3BAD7C1E54D4}">
      <dsp:nvSpPr>
        <dsp:cNvPr id="0" name=""/>
        <dsp:cNvSpPr/>
      </dsp:nvSpPr>
      <dsp:spPr>
        <a:xfrm>
          <a:off x="668071" y="945649"/>
          <a:ext cx="628773" cy="32421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68071" y="945649"/>
        <a:ext cx="628773" cy="3242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48-019D-43CB-9310-6E40FE7CE495}">
      <dsp:nvSpPr>
        <dsp:cNvPr id="0" name=""/>
        <dsp:cNvSpPr/>
      </dsp:nvSpPr>
      <dsp:spPr>
        <a:xfrm>
          <a:off x="491229" y="423964"/>
          <a:ext cx="982458" cy="982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3A16B-2099-4363-AEBD-3BAD7C1E54D4}">
      <dsp:nvSpPr>
        <dsp:cNvPr id="0" name=""/>
        <dsp:cNvSpPr/>
      </dsp:nvSpPr>
      <dsp:spPr>
        <a:xfrm>
          <a:off x="668071" y="945649"/>
          <a:ext cx="628773" cy="32421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68071" y="945649"/>
        <a:ext cx="628773" cy="32421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48-019D-43CB-9310-6E40FE7CE495}">
      <dsp:nvSpPr>
        <dsp:cNvPr id="0" name=""/>
        <dsp:cNvSpPr/>
      </dsp:nvSpPr>
      <dsp:spPr>
        <a:xfrm>
          <a:off x="491229" y="423964"/>
          <a:ext cx="982458" cy="982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3A16B-2099-4363-AEBD-3BAD7C1E54D4}">
      <dsp:nvSpPr>
        <dsp:cNvPr id="0" name=""/>
        <dsp:cNvSpPr/>
      </dsp:nvSpPr>
      <dsp:spPr>
        <a:xfrm>
          <a:off x="668071" y="945649"/>
          <a:ext cx="628773" cy="32421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68071" y="945649"/>
        <a:ext cx="628773" cy="32421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48-019D-43CB-9310-6E40FE7CE495}">
      <dsp:nvSpPr>
        <dsp:cNvPr id="0" name=""/>
        <dsp:cNvSpPr/>
      </dsp:nvSpPr>
      <dsp:spPr>
        <a:xfrm>
          <a:off x="491229" y="423964"/>
          <a:ext cx="982458" cy="982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3A16B-2099-4363-AEBD-3BAD7C1E54D4}">
      <dsp:nvSpPr>
        <dsp:cNvPr id="0" name=""/>
        <dsp:cNvSpPr/>
      </dsp:nvSpPr>
      <dsp:spPr>
        <a:xfrm>
          <a:off x="668071" y="945649"/>
          <a:ext cx="628773" cy="32421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68071" y="945649"/>
        <a:ext cx="628773" cy="32421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48-019D-43CB-9310-6E40FE7CE495}">
      <dsp:nvSpPr>
        <dsp:cNvPr id="0" name=""/>
        <dsp:cNvSpPr/>
      </dsp:nvSpPr>
      <dsp:spPr>
        <a:xfrm>
          <a:off x="491229" y="423964"/>
          <a:ext cx="982458" cy="982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3A16B-2099-4363-AEBD-3BAD7C1E54D4}">
      <dsp:nvSpPr>
        <dsp:cNvPr id="0" name=""/>
        <dsp:cNvSpPr/>
      </dsp:nvSpPr>
      <dsp:spPr>
        <a:xfrm>
          <a:off x="668071" y="945649"/>
          <a:ext cx="628773" cy="32421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68071" y="945649"/>
        <a:ext cx="628773" cy="32421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48-019D-43CB-9310-6E40FE7CE495}">
      <dsp:nvSpPr>
        <dsp:cNvPr id="0" name=""/>
        <dsp:cNvSpPr/>
      </dsp:nvSpPr>
      <dsp:spPr>
        <a:xfrm>
          <a:off x="491229" y="423964"/>
          <a:ext cx="982458" cy="982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3A16B-2099-4363-AEBD-3BAD7C1E54D4}">
      <dsp:nvSpPr>
        <dsp:cNvPr id="0" name=""/>
        <dsp:cNvSpPr/>
      </dsp:nvSpPr>
      <dsp:spPr>
        <a:xfrm>
          <a:off x="668071" y="945649"/>
          <a:ext cx="628773" cy="32421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68071" y="945649"/>
        <a:ext cx="628773" cy="32421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48-019D-43CB-9310-6E40FE7CE495}">
      <dsp:nvSpPr>
        <dsp:cNvPr id="0" name=""/>
        <dsp:cNvSpPr/>
      </dsp:nvSpPr>
      <dsp:spPr>
        <a:xfrm>
          <a:off x="491229" y="423964"/>
          <a:ext cx="982458" cy="982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3A16B-2099-4363-AEBD-3BAD7C1E54D4}">
      <dsp:nvSpPr>
        <dsp:cNvPr id="0" name=""/>
        <dsp:cNvSpPr/>
      </dsp:nvSpPr>
      <dsp:spPr>
        <a:xfrm>
          <a:off x="668071" y="945649"/>
          <a:ext cx="628773" cy="32421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68071" y="945649"/>
        <a:ext cx="628773" cy="32421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48-019D-43CB-9310-6E40FE7CE495}">
      <dsp:nvSpPr>
        <dsp:cNvPr id="0" name=""/>
        <dsp:cNvSpPr/>
      </dsp:nvSpPr>
      <dsp:spPr>
        <a:xfrm>
          <a:off x="491229" y="423964"/>
          <a:ext cx="982458" cy="982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3A16B-2099-4363-AEBD-3BAD7C1E54D4}">
      <dsp:nvSpPr>
        <dsp:cNvPr id="0" name=""/>
        <dsp:cNvSpPr/>
      </dsp:nvSpPr>
      <dsp:spPr>
        <a:xfrm>
          <a:off x="668071" y="945649"/>
          <a:ext cx="628773" cy="32421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68071" y="945649"/>
        <a:ext cx="628773" cy="324211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48-019D-43CB-9310-6E40FE7CE495}">
      <dsp:nvSpPr>
        <dsp:cNvPr id="0" name=""/>
        <dsp:cNvSpPr/>
      </dsp:nvSpPr>
      <dsp:spPr>
        <a:xfrm>
          <a:off x="491229" y="423964"/>
          <a:ext cx="982458" cy="982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3A16B-2099-4363-AEBD-3BAD7C1E54D4}">
      <dsp:nvSpPr>
        <dsp:cNvPr id="0" name=""/>
        <dsp:cNvSpPr/>
      </dsp:nvSpPr>
      <dsp:spPr>
        <a:xfrm>
          <a:off x="668071" y="945649"/>
          <a:ext cx="628773" cy="32421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68071" y="945649"/>
        <a:ext cx="628773" cy="32421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48-019D-43CB-9310-6E40FE7CE495}">
      <dsp:nvSpPr>
        <dsp:cNvPr id="0" name=""/>
        <dsp:cNvSpPr/>
      </dsp:nvSpPr>
      <dsp:spPr>
        <a:xfrm>
          <a:off x="491229" y="423964"/>
          <a:ext cx="982458" cy="982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3A16B-2099-4363-AEBD-3BAD7C1E54D4}">
      <dsp:nvSpPr>
        <dsp:cNvPr id="0" name=""/>
        <dsp:cNvSpPr/>
      </dsp:nvSpPr>
      <dsp:spPr>
        <a:xfrm>
          <a:off x="668071" y="945649"/>
          <a:ext cx="628773" cy="32421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68071" y="945649"/>
        <a:ext cx="628773" cy="32421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48-019D-43CB-9310-6E40FE7CE495}">
      <dsp:nvSpPr>
        <dsp:cNvPr id="0" name=""/>
        <dsp:cNvSpPr/>
      </dsp:nvSpPr>
      <dsp:spPr>
        <a:xfrm>
          <a:off x="491229" y="423964"/>
          <a:ext cx="982458" cy="982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3A16B-2099-4363-AEBD-3BAD7C1E54D4}">
      <dsp:nvSpPr>
        <dsp:cNvPr id="0" name=""/>
        <dsp:cNvSpPr/>
      </dsp:nvSpPr>
      <dsp:spPr>
        <a:xfrm>
          <a:off x="668071" y="945649"/>
          <a:ext cx="628773" cy="32421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68071" y="945649"/>
        <a:ext cx="628773" cy="324211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48-019D-43CB-9310-6E40FE7CE495}">
      <dsp:nvSpPr>
        <dsp:cNvPr id="0" name=""/>
        <dsp:cNvSpPr/>
      </dsp:nvSpPr>
      <dsp:spPr>
        <a:xfrm>
          <a:off x="491229" y="423964"/>
          <a:ext cx="982458" cy="982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3A16B-2099-4363-AEBD-3BAD7C1E54D4}">
      <dsp:nvSpPr>
        <dsp:cNvPr id="0" name=""/>
        <dsp:cNvSpPr/>
      </dsp:nvSpPr>
      <dsp:spPr>
        <a:xfrm>
          <a:off x="668071" y="945649"/>
          <a:ext cx="628773" cy="32421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68071" y="945649"/>
        <a:ext cx="628773" cy="324211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48-019D-43CB-9310-6E40FE7CE495}">
      <dsp:nvSpPr>
        <dsp:cNvPr id="0" name=""/>
        <dsp:cNvSpPr/>
      </dsp:nvSpPr>
      <dsp:spPr>
        <a:xfrm>
          <a:off x="491229" y="423964"/>
          <a:ext cx="982458" cy="982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3A16B-2099-4363-AEBD-3BAD7C1E54D4}">
      <dsp:nvSpPr>
        <dsp:cNvPr id="0" name=""/>
        <dsp:cNvSpPr/>
      </dsp:nvSpPr>
      <dsp:spPr>
        <a:xfrm>
          <a:off x="668071" y="945649"/>
          <a:ext cx="628773" cy="32421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68071" y="945649"/>
        <a:ext cx="628773" cy="3242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988CC-AAE3-4D88-9142-3C662107E9F8}">
      <dsp:nvSpPr>
        <dsp:cNvPr id="0" name=""/>
        <dsp:cNvSpPr/>
      </dsp:nvSpPr>
      <dsp:spPr>
        <a:xfrm>
          <a:off x="476250" y="476250"/>
          <a:ext cx="952500" cy="9525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7059-453F-4CCE-9B6B-2B677525FE97}">
      <dsp:nvSpPr>
        <dsp:cNvPr id="0" name=""/>
        <dsp:cNvSpPr/>
      </dsp:nvSpPr>
      <dsp:spPr>
        <a:xfrm>
          <a:off x="647700" y="982027"/>
          <a:ext cx="609600" cy="31432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47700" y="982027"/>
        <a:ext cx="609600" cy="314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8EDE-C383-4398-B0E7-3430B8F6B810}" type="datetimeFigureOut">
              <a:rPr lang="en-US" smtClean="0"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F3D9C00-BF34-44FD-B924-B2555464B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8EDE-C383-4398-B0E7-3430B8F6B810}" type="datetimeFigureOut">
              <a:rPr lang="en-US" smtClean="0"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9C00-BF34-44FD-B924-B2555464B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8EDE-C383-4398-B0E7-3430B8F6B810}" type="datetimeFigureOut">
              <a:rPr lang="en-US" smtClean="0"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9C00-BF34-44FD-B924-B2555464B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8EDE-C383-4398-B0E7-3430B8F6B810}" type="datetimeFigureOut">
              <a:rPr lang="en-US" smtClean="0"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9C00-BF34-44FD-B924-B2555464B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8EDE-C383-4398-B0E7-3430B8F6B810}" type="datetimeFigureOut">
              <a:rPr lang="en-US" smtClean="0"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9C00-BF34-44FD-B924-B2555464B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8EDE-C383-4398-B0E7-3430B8F6B810}" type="datetimeFigureOut">
              <a:rPr lang="en-US" smtClean="0"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9C00-BF34-44FD-B924-B2555464BEE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8EDE-C383-4398-B0E7-3430B8F6B810}" type="datetimeFigureOut">
              <a:rPr lang="en-US" smtClean="0"/>
              <a:t>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9C00-BF34-44FD-B924-B2555464BEE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8EDE-C383-4398-B0E7-3430B8F6B810}" type="datetimeFigureOut">
              <a:rPr lang="en-US" smtClean="0"/>
              <a:t>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9C00-BF34-44FD-B924-B2555464B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8EDE-C383-4398-B0E7-3430B8F6B810}" type="datetimeFigureOut">
              <a:rPr lang="en-US" smtClean="0"/>
              <a:t>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9C00-BF34-44FD-B924-B2555464B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8EDE-C383-4398-B0E7-3430B8F6B810}" type="datetimeFigureOut">
              <a:rPr lang="en-US" smtClean="0"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9C00-BF34-44FD-B924-B2555464BEE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8EDE-C383-4398-B0E7-3430B8F6B810}" type="datetimeFigureOut">
              <a:rPr lang="en-US" smtClean="0"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D9C00-BF34-44FD-B924-B2555464BE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2708EDE-C383-4398-B0E7-3430B8F6B810}" type="datetimeFigureOut">
              <a:rPr lang="en-US" smtClean="0"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F3D9C00-BF34-44FD-B924-B2555464BEE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6.xml"/><Relationship Id="rId11" Type="http://schemas.openxmlformats.org/officeDocument/2006/relationships/slide" Target="slide7.xml"/><Relationship Id="rId5" Type="http://schemas.openxmlformats.org/officeDocument/2006/relationships/diagramData" Target="../diagrams/data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slide" Target="slide15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8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8.xml"/><Relationship Id="rId11" Type="http://schemas.openxmlformats.org/officeDocument/2006/relationships/slide" Target="slide11.xml"/><Relationship Id="rId5" Type="http://schemas.openxmlformats.org/officeDocument/2006/relationships/diagramData" Target="../diagrams/data8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9.xml"/><Relationship Id="rId11" Type="http://schemas.openxmlformats.org/officeDocument/2006/relationships/slide" Target="slide11.xml"/><Relationship Id="rId5" Type="http://schemas.openxmlformats.org/officeDocument/2006/relationships/diagramData" Target="../diagrams/data9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slide" Target="slide22.xml"/><Relationship Id="rId4" Type="http://schemas.openxmlformats.org/officeDocument/2006/relationships/image" Target="../media/image2.png"/><Relationship Id="rId9" Type="http://schemas.microsoft.com/office/2007/relationships/diagramDrawing" Target="../diagrams/drawing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1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1.xml"/><Relationship Id="rId10" Type="http://schemas.openxmlformats.org/officeDocument/2006/relationships/slide" Target="slide16.xml"/><Relationship Id="rId4" Type="http://schemas.openxmlformats.org/officeDocument/2006/relationships/image" Target="../media/image2.png"/><Relationship Id="rId9" Type="http://schemas.microsoft.com/office/2007/relationships/diagramDrawing" Target="../diagrams/drawing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12.xml"/><Relationship Id="rId11" Type="http://schemas.openxmlformats.org/officeDocument/2006/relationships/slide" Target="slide16.xml"/><Relationship Id="rId5" Type="http://schemas.openxmlformats.org/officeDocument/2006/relationships/diagramData" Target="../diagrams/data1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13.xml"/><Relationship Id="rId11" Type="http://schemas.openxmlformats.org/officeDocument/2006/relationships/slide" Target="slide16.xml"/><Relationship Id="rId5" Type="http://schemas.openxmlformats.org/officeDocument/2006/relationships/diagramData" Target="../diagrams/data13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14.xml"/><Relationship Id="rId11" Type="http://schemas.openxmlformats.org/officeDocument/2006/relationships/slide" Target="slide16.xml"/><Relationship Id="rId5" Type="http://schemas.openxmlformats.org/officeDocument/2006/relationships/diagramData" Target="../diagrams/data14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10" Type="http://schemas.openxmlformats.org/officeDocument/2006/relationships/slide" Target="slide28.xml"/><Relationship Id="rId4" Type="http://schemas.openxmlformats.org/officeDocument/2006/relationships/image" Target="../media/image2.png"/><Relationship Id="rId9" Type="http://schemas.microsoft.com/office/2007/relationships/diagramDrawing" Target="../diagrams/drawing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16.xml"/><Relationship Id="rId11" Type="http://schemas.openxmlformats.org/officeDocument/2006/relationships/slide" Target="slide22.xml"/><Relationship Id="rId5" Type="http://schemas.openxmlformats.org/officeDocument/2006/relationships/diagramData" Target="../diagrams/data1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17.xml"/><Relationship Id="rId11" Type="http://schemas.openxmlformats.org/officeDocument/2006/relationships/slide" Target="slide22.xml"/><Relationship Id="rId5" Type="http://schemas.openxmlformats.org/officeDocument/2006/relationships/diagramData" Target="../diagrams/data17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8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18.xml"/><Relationship Id="rId11" Type="http://schemas.openxmlformats.org/officeDocument/2006/relationships/slide" Target="slide22.xml"/><Relationship Id="rId5" Type="http://schemas.openxmlformats.org/officeDocument/2006/relationships/diagramData" Target="../diagrams/data18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19.xml"/><Relationship Id="rId11" Type="http://schemas.openxmlformats.org/officeDocument/2006/relationships/slide" Target="slide22.xml"/><Relationship Id="rId5" Type="http://schemas.openxmlformats.org/officeDocument/2006/relationships/diagramData" Target="../diagrams/data19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2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10" Type="http://schemas.openxmlformats.org/officeDocument/2006/relationships/slide" Target="slide34.xml"/><Relationship Id="rId4" Type="http://schemas.openxmlformats.org/officeDocument/2006/relationships/image" Target="../media/image2.png"/><Relationship Id="rId9" Type="http://schemas.microsoft.com/office/2007/relationships/diagramDrawing" Target="../diagrams/drawin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2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21.xml"/><Relationship Id="rId11" Type="http://schemas.openxmlformats.org/officeDocument/2006/relationships/slide" Target="slide28.xml"/><Relationship Id="rId5" Type="http://schemas.openxmlformats.org/officeDocument/2006/relationships/diagramData" Target="../diagrams/data2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2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22.xml"/><Relationship Id="rId11" Type="http://schemas.openxmlformats.org/officeDocument/2006/relationships/slide" Target="slide28.xml"/><Relationship Id="rId5" Type="http://schemas.openxmlformats.org/officeDocument/2006/relationships/diagramData" Target="../diagrams/data2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2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23.xml"/><Relationship Id="rId11" Type="http://schemas.openxmlformats.org/officeDocument/2006/relationships/slide" Target="slide28.xml"/><Relationship Id="rId5" Type="http://schemas.openxmlformats.org/officeDocument/2006/relationships/diagramData" Target="../diagrams/data23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2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2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24.xml"/><Relationship Id="rId11" Type="http://schemas.openxmlformats.org/officeDocument/2006/relationships/slide" Target="slide28.xml"/><Relationship Id="rId5" Type="http://schemas.openxmlformats.org/officeDocument/2006/relationships/diagramData" Target="../diagrams/data24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5.xml"/><Relationship Id="rId4" Type="http://schemas.openxmlformats.org/officeDocument/2006/relationships/slide" Target="slide3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2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25.xml"/><Relationship Id="rId5" Type="http://schemas.openxmlformats.org/officeDocument/2006/relationships/diagramData" Target="../diagrams/data25.xml"/><Relationship Id="rId10" Type="http://schemas.openxmlformats.org/officeDocument/2006/relationships/slide" Target="slide40.xml"/><Relationship Id="rId4" Type="http://schemas.openxmlformats.org/officeDocument/2006/relationships/image" Target="../media/image2.png"/><Relationship Id="rId9" Type="http://schemas.microsoft.com/office/2007/relationships/diagramDrawing" Target="../diagrams/drawing2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2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26.xml"/><Relationship Id="rId11" Type="http://schemas.openxmlformats.org/officeDocument/2006/relationships/slide" Target="slide34.xml"/><Relationship Id="rId5" Type="http://schemas.openxmlformats.org/officeDocument/2006/relationships/diagramData" Target="../diagrams/data2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2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2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27.xml"/><Relationship Id="rId11" Type="http://schemas.openxmlformats.org/officeDocument/2006/relationships/slide" Target="slide34.xml"/><Relationship Id="rId5" Type="http://schemas.openxmlformats.org/officeDocument/2006/relationships/diagramData" Target="../diagrams/data27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2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8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28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28.xml"/><Relationship Id="rId11" Type="http://schemas.openxmlformats.org/officeDocument/2006/relationships/slide" Target="slide34.xml"/><Relationship Id="rId5" Type="http://schemas.openxmlformats.org/officeDocument/2006/relationships/diagramData" Target="../diagrams/data28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2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2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29.xml"/><Relationship Id="rId11" Type="http://schemas.openxmlformats.org/officeDocument/2006/relationships/slide" Target="slide34.xml"/><Relationship Id="rId5" Type="http://schemas.openxmlformats.org/officeDocument/2006/relationships/diagramData" Target="../diagrams/data29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45.xml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3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30.xml"/><Relationship Id="rId5" Type="http://schemas.openxmlformats.org/officeDocument/2006/relationships/diagramData" Target="../diagrams/data30.xml"/><Relationship Id="rId10" Type="http://schemas.openxmlformats.org/officeDocument/2006/relationships/slide" Target="slide46.xml"/><Relationship Id="rId4" Type="http://schemas.openxmlformats.org/officeDocument/2006/relationships/image" Target="../media/image2.png"/><Relationship Id="rId9" Type="http://schemas.microsoft.com/office/2007/relationships/diagramDrawing" Target="../diagrams/drawing3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1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3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31.xml"/><Relationship Id="rId11" Type="http://schemas.openxmlformats.org/officeDocument/2006/relationships/slide" Target="slide40.xml"/><Relationship Id="rId5" Type="http://schemas.openxmlformats.org/officeDocument/2006/relationships/diagramData" Target="../diagrams/data3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3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2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3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32.xml"/><Relationship Id="rId11" Type="http://schemas.openxmlformats.org/officeDocument/2006/relationships/slide" Target="slide40.xml"/><Relationship Id="rId5" Type="http://schemas.openxmlformats.org/officeDocument/2006/relationships/diagramData" Target="../diagrams/data3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3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3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3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33.xml"/><Relationship Id="rId11" Type="http://schemas.openxmlformats.org/officeDocument/2006/relationships/slide" Target="slide40.xml"/><Relationship Id="rId5" Type="http://schemas.openxmlformats.org/officeDocument/2006/relationships/diagramData" Target="../diagrams/data33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3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4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3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34.xml"/><Relationship Id="rId11" Type="http://schemas.openxmlformats.org/officeDocument/2006/relationships/slide" Target="slide40.xml"/><Relationship Id="rId5" Type="http://schemas.openxmlformats.org/officeDocument/2006/relationships/diagramData" Target="../diagrams/data34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51.xml"/><Relationship Id="rId4" Type="http://schemas.openxmlformats.org/officeDocument/2006/relationships/slide" Target="slide5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5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3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35.xml"/><Relationship Id="rId5" Type="http://schemas.openxmlformats.org/officeDocument/2006/relationships/diagramData" Target="../diagrams/data35.xml"/><Relationship Id="rId10" Type="http://schemas.openxmlformats.org/officeDocument/2006/relationships/slide" Target="slide52.xml"/><Relationship Id="rId4" Type="http://schemas.openxmlformats.org/officeDocument/2006/relationships/image" Target="../media/image2.png"/><Relationship Id="rId9" Type="http://schemas.microsoft.com/office/2007/relationships/diagramDrawing" Target="../diagrams/drawing3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6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36.xml"/><Relationship Id="rId12" Type="http://schemas.openxmlformats.org/officeDocument/2006/relationships/slide" Target="slide4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36.xml"/><Relationship Id="rId11" Type="http://schemas.openxmlformats.org/officeDocument/2006/relationships/slide" Target="slide40.xml"/><Relationship Id="rId5" Type="http://schemas.openxmlformats.org/officeDocument/2006/relationships/diagramData" Target="../diagrams/data3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3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7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37.xml"/><Relationship Id="rId12" Type="http://schemas.openxmlformats.org/officeDocument/2006/relationships/slide" Target="slide4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37.xml"/><Relationship Id="rId11" Type="http://schemas.openxmlformats.org/officeDocument/2006/relationships/slide" Target="slide40.xml"/><Relationship Id="rId5" Type="http://schemas.openxmlformats.org/officeDocument/2006/relationships/diagramData" Target="../diagrams/data37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2.xml"/><Relationship Id="rId11" Type="http://schemas.openxmlformats.org/officeDocument/2006/relationships/slide" Target="slide3.xml"/><Relationship Id="rId5" Type="http://schemas.openxmlformats.org/officeDocument/2006/relationships/diagramData" Target="../diagrams/data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8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38.xml"/><Relationship Id="rId12" Type="http://schemas.openxmlformats.org/officeDocument/2006/relationships/slide" Target="slide4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38.xml"/><Relationship Id="rId11" Type="http://schemas.openxmlformats.org/officeDocument/2006/relationships/slide" Target="slide40.xml"/><Relationship Id="rId5" Type="http://schemas.openxmlformats.org/officeDocument/2006/relationships/diagramData" Target="../diagrams/data38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3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9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39.xml"/><Relationship Id="rId12" Type="http://schemas.openxmlformats.org/officeDocument/2006/relationships/slide" Target="slide4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39.xml"/><Relationship Id="rId11" Type="http://schemas.openxmlformats.org/officeDocument/2006/relationships/slide" Target="slide40.xml"/><Relationship Id="rId5" Type="http://schemas.openxmlformats.org/officeDocument/2006/relationships/diagramData" Target="../diagrams/data39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3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slide" Target="slide58.xml"/><Relationship Id="rId4" Type="http://schemas.openxmlformats.org/officeDocument/2006/relationships/slide" Target="slide5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0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4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40.xml"/><Relationship Id="rId5" Type="http://schemas.openxmlformats.org/officeDocument/2006/relationships/diagramData" Target="../diagrams/data40.xml"/><Relationship Id="rId10" Type="http://schemas.openxmlformats.org/officeDocument/2006/relationships/slide" Target="slide59.xml"/><Relationship Id="rId4" Type="http://schemas.openxmlformats.org/officeDocument/2006/relationships/image" Target="../media/image2.png"/><Relationship Id="rId9" Type="http://schemas.microsoft.com/office/2007/relationships/diagramDrawing" Target="../diagrams/drawing4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1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4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41.xml"/><Relationship Id="rId11" Type="http://schemas.openxmlformats.org/officeDocument/2006/relationships/slide" Target="slide53.xml"/><Relationship Id="rId5" Type="http://schemas.openxmlformats.org/officeDocument/2006/relationships/diagramData" Target="../diagrams/data4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4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2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4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42.xml"/><Relationship Id="rId11" Type="http://schemas.openxmlformats.org/officeDocument/2006/relationships/slide" Target="slide53.xml"/><Relationship Id="rId5" Type="http://schemas.openxmlformats.org/officeDocument/2006/relationships/diagramData" Target="../diagrams/data4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4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3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4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43.xml"/><Relationship Id="rId11" Type="http://schemas.openxmlformats.org/officeDocument/2006/relationships/slide" Target="slide53.xml"/><Relationship Id="rId5" Type="http://schemas.openxmlformats.org/officeDocument/2006/relationships/diagramData" Target="../diagrams/data43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4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4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4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44.xml"/><Relationship Id="rId11" Type="http://schemas.openxmlformats.org/officeDocument/2006/relationships/slide" Target="slide53.xml"/><Relationship Id="rId5" Type="http://schemas.openxmlformats.org/officeDocument/2006/relationships/diagramData" Target="../diagrams/data44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4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64.xml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3.xml"/><Relationship Id="rId11" Type="http://schemas.openxmlformats.org/officeDocument/2006/relationships/slide" Target="slide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5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4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45.xml"/><Relationship Id="rId5" Type="http://schemas.openxmlformats.org/officeDocument/2006/relationships/diagramData" Target="../diagrams/data45.xml"/><Relationship Id="rId10" Type="http://schemas.openxmlformats.org/officeDocument/2006/relationships/slide" Target="slide65.xml"/><Relationship Id="rId4" Type="http://schemas.openxmlformats.org/officeDocument/2006/relationships/image" Target="../media/image2.png"/><Relationship Id="rId9" Type="http://schemas.microsoft.com/office/2007/relationships/diagramDrawing" Target="../diagrams/drawing45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6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4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46.xml"/><Relationship Id="rId11" Type="http://schemas.openxmlformats.org/officeDocument/2006/relationships/slide" Target="slide59.xml"/><Relationship Id="rId5" Type="http://schemas.openxmlformats.org/officeDocument/2006/relationships/diagramData" Target="../diagrams/data4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4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7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4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47.xml"/><Relationship Id="rId11" Type="http://schemas.openxmlformats.org/officeDocument/2006/relationships/slide" Target="slide59.xml"/><Relationship Id="rId5" Type="http://schemas.openxmlformats.org/officeDocument/2006/relationships/diagramData" Target="../diagrams/data47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4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8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48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48.xml"/><Relationship Id="rId11" Type="http://schemas.openxmlformats.org/officeDocument/2006/relationships/slide" Target="slide59.xml"/><Relationship Id="rId5" Type="http://schemas.openxmlformats.org/officeDocument/2006/relationships/diagramData" Target="../diagrams/data48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48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9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4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49.xml"/><Relationship Id="rId11" Type="http://schemas.openxmlformats.org/officeDocument/2006/relationships/slide" Target="slide59.xml"/><Relationship Id="rId5" Type="http://schemas.openxmlformats.org/officeDocument/2006/relationships/diagramData" Target="../diagrams/data49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4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slide" Target="slide66.xml"/><Relationship Id="rId4" Type="http://schemas.openxmlformats.org/officeDocument/2006/relationships/slide" Target="slide70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0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5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50.xml"/><Relationship Id="rId5" Type="http://schemas.openxmlformats.org/officeDocument/2006/relationships/diagramData" Target="../diagrams/data50.xml"/><Relationship Id="rId10" Type="http://schemas.openxmlformats.org/officeDocument/2006/relationships/slide" Target="slide71.xml"/><Relationship Id="rId4" Type="http://schemas.openxmlformats.org/officeDocument/2006/relationships/image" Target="../media/image2.png"/><Relationship Id="rId9" Type="http://schemas.microsoft.com/office/2007/relationships/diagramDrawing" Target="../diagrams/drawing50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1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5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51.xml"/><Relationship Id="rId11" Type="http://schemas.openxmlformats.org/officeDocument/2006/relationships/slide" Target="slide65.xml"/><Relationship Id="rId5" Type="http://schemas.openxmlformats.org/officeDocument/2006/relationships/diagramData" Target="../diagrams/data5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5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2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5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52.xml"/><Relationship Id="rId11" Type="http://schemas.openxmlformats.org/officeDocument/2006/relationships/slide" Target="slide65.xml"/><Relationship Id="rId5" Type="http://schemas.openxmlformats.org/officeDocument/2006/relationships/diagramData" Target="../diagrams/data5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5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3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5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53.xml"/><Relationship Id="rId11" Type="http://schemas.openxmlformats.org/officeDocument/2006/relationships/slide" Target="slide65.xml"/><Relationship Id="rId5" Type="http://schemas.openxmlformats.org/officeDocument/2006/relationships/diagramData" Target="../diagrams/data53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4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5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54.xml"/><Relationship Id="rId11" Type="http://schemas.openxmlformats.org/officeDocument/2006/relationships/slide" Target="slide65.xml"/><Relationship Id="rId5" Type="http://schemas.openxmlformats.org/officeDocument/2006/relationships/diagramData" Target="../diagrams/data54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5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4.xml"/><Relationship Id="rId5" Type="http://schemas.openxmlformats.org/officeDocument/2006/relationships/slide" Target="slide76.xml"/><Relationship Id="rId4" Type="http://schemas.openxmlformats.org/officeDocument/2006/relationships/slide" Target="slide75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5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5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55.xml"/><Relationship Id="rId5" Type="http://schemas.openxmlformats.org/officeDocument/2006/relationships/diagramData" Target="../diagrams/data55.xml"/><Relationship Id="rId10" Type="http://schemas.openxmlformats.org/officeDocument/2006/relationships/slide" Target="slide77.xml"/><Relationship Id="rId4" Type="http://schemas.openxmlformats.org/officeDocument/2006/relationships/image" Target="../media/image2.png"/><Relationship Id="rId9" Type="http://schemas.microsoft.com/office/2007/relationships/diagramDrawing" Target="../diagrams/drawing55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6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5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56.xml"/><Relationship Id="rId11" Type="http://schemas.openxmlformats.org/officeDocument/2006/relationships/slide" Target="slide71.xml"/><Relationship Id="rId5" Type="http://schemas.openxmlformats.org/officeDocument/2006/relationships/diagramData" Target="../diagrams/data5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56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7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5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57.xml"/><Relationship Id="rId11" Type="http://schemas.openxmlformats.org/officeDocument/2006/relationships/slide" Target="slide71.xml"/><Relationship Id="rId5" Type="http://schemas.openxmlformats.org/officeDocument/2006/relationships/diagramData" Target="../diagrams/data57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5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8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58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58.xml"/><Relationship Id="rId11" Type="http://schemas.openxmlformats.org/officeDocument/2006/relationships/slide" Target="slide71.xml"/><Relationship Id="rId5" Type="http://schemas.openxmlformats.org/officeDocument/2006/relationships/diagramData" Target="../diagrams/data58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58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9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5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59.xml"/><Relationship Id="rId11" Type="http://schemas.openxmlformats.org/officeDocument/2006/relationships/slide" Target="slide71.xml"/><Relationship Id="rId5" Type="http://schemas.openxmlformats.org/officeDocument/2006/relationships/diagramData" Target="../diagrams/data59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5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82.xml"/><Relationship Id="rId4" Type="http://schemas.openxmlformats.org/officeDocument/2006/relationships/slide" Target="slide8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0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6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60.xml"/><Relationship Id="rId5" Type="http://schemas.openxmlformats.org/officeDocument/2006/relationships/diagramData" Target="../diagrams/data60.xml"/><Relationship Id="rId10" Type="http://schemas.openxmlformats.org/officeDocument/2006/relationships/slide" Target="slide83.xml"/><Relationship Id="rId4" Type="http://schemas.openxmlformats.org/officeDocument/2006/relationships/image" Target="../media/image2.png"/><Relationship Id="rId9" Type="http://schemas.microsoft.com/office/2007/relationships/diagramDrawing" Target="../diagrams/drawing60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1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6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61.xml"/><Relationship Id="rId11" Type="http://schemas.openxmlformats.org/officeDocument/2006/relationships/slide" Target="slide77.xml"/><Relationship Id="rId5" Type="http://schemas.openxmlformats.org/officeDocument/2006/relationships/diagramData" Target="../diagrams/data6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6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slide" Target="slide11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2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6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62.xml"/><Relationship Id="rId11" Type="http://schemas.openxmlformats.org/officeDocument/2006/relationships/slide" Target="slide77.xml"/><Relationship Id="rId5" Type="http://schemas.openxmlformats.org/officeDocument/2006/relationships/diagramData" Target="../diagrams/data6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6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3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6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63.xml"/><Relationship Id="rId11" Type="http://schemas.openxmlformats.org/officeDocument/2006/relationships/slide" Target="slide77.xml"/><Relationship Id="rId5" Type="http://schemas.openxmlformats.org/officeDocument/2006/relationships/diagramData" Target="../diagrams/data63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63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4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6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64.xml"/><Relationship Id="rId11" Type="http://schemas.openxmlformats.org/officeDocument/2006/relationships/slide" Target="slide77.xml"/><Relationship Id="rId5" Type="http://schemas.openxmlformats.org/officeDocument/2006/relationships/diagramData" Target="../diagrams/data64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6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4.xml"/><Relationship Id="rId5" Type="http://schemas.openxmlformats.org/officeDocument/2006/relationships/slide" Target="slide88.xml"/><Relationship Id="rId4" Type="http://schemas.openxmlformats.org/officeDocument/2006/relationships/slide" Target="slide8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5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6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65.xml"/><Relationship Id="rId5" Type="http://schemas.openxmlformats.org/officeDocument/2006/relationships/diagramData" Target="../diagrams/data65.xml"/><Relationship Id="rId10" Type="http://schemas.openxmlformats.org/officeDocument/2006/relationships/slide" Target="slide89.xml"/><Relationship Id="rId4" Type="http://schemas.openxmlformats.org/officeDocument/2006/relationships/image" Target="../media/image2.png"/><Relationship Id="rId9" Type="http://schemas.microsoft.com/office/2007/relationships/diagramDrawing" Target="../diagrams/drawing65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6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6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66.xml"/><Relationship Id="rId11" Type="http://schemas.openxmlformats.org/officeDocument/2006/relationships/slide" Target="slide83.xml"/><Relationship Id="rId5" Type="http://schemas.openxmlformats.org/officeDocument/2006/relationships/diagramData" Target="../diagrams/data66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66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7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6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67.xml"/><Relationship Id="rId11" Type="http://schemas.openxmlformats.org/officeDocument/2006/relationships/slide" Target="slide83.xml"/><Relationship Id="rId5" Type="http://schemas.openxmlformats.org/officeDocument/2006/relationships/diagramData" Target="../diagrams/data67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6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8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68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68.xml"/><Relationship Id="rId11" Type="http://schemas.openxmlformats.org/officeDocument/2006/relationships/slide" Target="slide83.xml"/><Relationship Id="rId5" Type="http://schemas.openxmlformats.org/officeDocument/2006/relationships/diagramData" Target="../diagrams/data68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68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9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6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69.xml"/><Relationship Id="rId11" Type="http://schemas.openxmlformats.org/officeDocument/2006/relationships/slide" Target="slide83.xml"/><Relationship Id="rId5" Type="http://schemas.openxmlformats.org/officeDocument/2006/relationships/diagramData" Target="../diagrams/data69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6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5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5.xml"/><Relationship Id="rId11" Type="http://schemas.openxmlformats.org/officeDocument/2006/relationships/slide" Target="slide7.xml"/><Relationship Id="rId5" Type="http://schemas.openxmlformats.org/officeDocument/2006/relationships/diagramData" Target="../diagrams/data5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konnect.com/subject-index/20-language-arts/343" TargetMode="External"/><Relationship Id="rId2" Type="http://schemas.openxmlformats.org/officeDocument/2006/relationships/hyperlink" Target="http://www.stress-relief-tools.com/types-of-imager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yperborea.org/alenxa/rhyme.html" TargetMode="External"/><Relationship Id="rId4" Type="http://schemas.openxmlformats.org/officeDocument/2006/relationships/hyperlink" Target="http://www.poemsource.com/rhyming-poems.html" TargetMode="Externa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0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7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Layout" Target="../diagrams/layout70.xml"/><Relationship Id="rId5" Type="http://schemas.openxmlformats.org/officeDocument/2006/relationships/diagramData" Target="../diagrams/data70.xml"/><Relationship Id="rId4" Type="http://schemas.openxmlformats.org/officeDocument/2006/relationships/image" Target="../media/image2.png"/><Relationship Id="rId9" Type="http://schemas.microsoft.com/office/2007/relationships/diagramDrawing" Target="../diagrams/drawin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Poetry Elements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Teacher Jasmine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4685552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following phrase is an example of…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“the sun played hide and seek with the clouds”</a:t>
            </a:r>
            <a:endParaRPr lang="en-US" sz="5400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1295400" y="4191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Simile</a:t>
            </a:r>
            <a:endParaRPr lang="en-US" dirty="0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5715000" y="4191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Metaphor</a:t>
            </a:r>
            <a:endParaRPr lang="en-US" dirty="0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3337560" y="5562600"/>
            <a:ext cx="222504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00122655"/>
              </p:ext>
            </p:extLst>
          </p:nvPr>
        </p:nvGraphicFramePr>
        <p:xfrm>
          <a:off x="3589542" y="4343400"/>
          <a:ext cx="1964916" cy="183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/>
          <p:cNvSpPr/>
          <p:nvPr/>
        </p:nvSpPr>
        <p:spPr>
          <a:xfrm>
            <a:off x="2133600" y="2438400"/>
            <a:ext cx="4953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prstClr val="white"/>
                </a:solidFill>
              </a:rPr>
              <a:t>Correct!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Right Arrow 5">
            <a:hlinkClick r:id="rId10" action="ppaction://hlinksldjump"/>
          </p:cNvPr>
          <p:cNvSpPr/>
          <p:nvPr/>
        </p:nvSpPr>
        <p:spPr>
          <a:xfrm>
            <a:off x="7859843" y="228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Next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C -0.01094 -0.01664 -0.02257 -0.0326 -0.03281 -0.05017 C -0.03559 -0.05526 -0.03403 -0.07144 -0.03281 -0.07422 C -0.02969 -0.08115 -0.02291 -0.08462 -0.01962 -0.09156 C -0.00833 -0.11468 -0.00139 -0.13757 0.00486 -0.1637 C 0.00209 -0.17526 -0.00347 -0.17202 -0.01146 -0.17456 C -0.01632 -0.1778 -0.02187 -0.17919 -0.02621 -0.18358 C -0.02778 -0.18497 -0.02812 -0.18821 -0.02951 -0.18982 C -0.03524 -0.19838 -0.04149 -0.20786 -0.04757 -0.21618 C -0.05347 -0.24046 -0.03646 -0.25479 -0.02135 -0.25988 C -0.01632 -0.26404 -0.01163 -0.26913 -0.0066 -0.27283 C 0.00226 -0.27977 -0.00573 -0.26982 0.0033 -0.27953 C 0.00504 -0.28138 0.00677 -0.2837 0.00816 -0.28601 C 0.01059 -0.29017 0.01476 -0.29919 0.01476 -0.29919 C 0.01424 -0.3015 0.01424 -0.30427 0.01302 -0.30566 C 0.01181 -0.30728 0.00972 -0.30728 0.00816 -0.30774 C 0.00226 -0.31075 -0.00208 -0.31422 -0.00816 -0.31653 C -0.01146 -0.31815 -0.01805 -0.32092 -0.01805 -0.32092 C -0.01753 -0.3378 -0.01788 -0.35445 -0.01649 -0.3711 C -0.01597 -0.37803 -0.01163 -0.37803 -0.00816 -0.37988 C 0.00434 -0.38636 0.01736 -0.38959 0.02952 -0.39722 C 0.03108 -0.40023 0.03264 -0.40347 0.03438 -0.40601 C 0.03594 -0.40832 0.03906 -0.40971 0.03941 -0.41271 C 0.04028 -0.41919 0.03941 -0.42612 0.03768 -0.43237 C 0.03698 -0.43468 0.03455 -0.4356 0.03281 -0.43676 C 0.02309 -0.4437 0.01233 -0.44763 0.00156 -0.44994 C -0.00833 -0.45896 -0.00764 -0.4763 0.0033 -0.48485 C 0.01511 -0.49364 0.02934 -0.49549 0.04254 -0.4978 C 0.04705 -0.49965 0.05139 -0.5015 0.05573 -0.50427 L 0.01146 -0.58728 L -0.10816 -0.47584 L 0.06233 -0.19214 L 0.28351 -0.04138 L -0.21319 0.10914 L 0.02136 0.21619 L 0.63768 -0.67029 L 0.61806 -0.65503 " pathEditMode="relative" ptsTypes="ffffffffffffffffffffffffffffA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4685552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4685552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Sensory Imagery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sense is evoking the following phrase?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“The red rose was standing in the garden”</a:t>
            </a:r>
            <a:endParaRPr lang="en-US" sz="6000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571500" y="4495800"/>
            <a:ext cx="22479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Sight</a:t>
            </a:r>
            <a:endParaRPr lang="en-US" dirty="0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3505200" y="44958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Smell </a:t>
            </a:r>
            <a:endParaRPr lang="en-US" dirty="0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16002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Touch</a:t>
            </a:r>
            <a:endParaRPr lang="en-US" dirty="0"/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222966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Taste</a:t>
            </a:r>
            <a:endParaRPr lang="en-US" dirty="0"/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6400800" y="44196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Auditory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183093"/>
              </p:ext>
            </p:extLst>
          </p:nvPr>
        </p:nvGraphicFramePr>
        <p:xfrm>
          <a:off x="3589542" y="4343400"/>
          <a:ext cx="1964916" cy="183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/>
          <p:cNvSpPr/>
          <p:nvPr/>
        </p:nvSpPr>
        <p:spPr>
          <a:xfrm>
            <a:off x="2133600" y="2438400"/>
            <a:ext cx="4953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prstClr val="white"/>
                </a:solidFill>
              </a:rPr>
              <a:t>Correct!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Right Arrow 5">
            <a:hlinkClick r:id="rId10" action="ppaction://hlinksldjump"/>
          </p:cNvPr>
          <p:cNvSpPr/>
          <p:nvPr/>
        </p:nvSpPr>
        <p:spPr>
          <a:xfrm>
            <a:off x="7859843" y="228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Next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C -0.01094 -0.01664 -0.02257 -0.0326 -0.03281 -0.05017 C -0.03559 -0.05526 -0.03403 -0.07144 -0.03281 -0.07422 C -0.02969 -0.08115 -0.02291 -0.08462 -0.01962 -0.09156 C -0.00833 -0.11468 -0.00139 -0.13757 0.00486 -0.1637 C 0.00209 -0.17526 -0.00347 -0.17202 -0.01146 -0.17456 C -0.01632 -0.1778 -0.02187 -0.17919 -0.02621 -0.18358 C -0.02778 -0.18497 -0.02812 -0.18821 -0.02951 -0.18982 C -0.03524 -0.19838 -0.04149 -0.20786 -0.04757 -0.21618 C -0.05347 -0.24046 -0.03646 -0.25479 -0.02135 -0.25988 C -0.01632 -0.26404 -0.01163 -0.26913 -0.0066 -0.27283 C 0.00226 -0.27977 -0.00573 -0.26982 0.0033 -0.27953 C 0.00504 -0.28138 0.00677 -0.2837 0.00816 -0.28601 C 0.01059 -0.29017 0.01476 -0.29919 0.01476 -0.29919 C 0.01424 -0.3015 0.01424 -0.30427 0.01302 -0.30566 C 0.01181 -0.30728 0.00972 -0.30728 0.00816 -0.30774 C 0.00226 -0.31075 -0.00208 -0.31422 -0.00816 -0.31653 C -0.01146 -0.31815 -0.01805 -0.32092 -0.01805 -0.32092 C -0.01753 -0.3378 -0.01788 -0.35445 -0.01649 -0.3711 C -0.01597 -0.37803 -0.01163 -0.37803 -0.00816 -0.37988 C 0.00434 -0.38636 0.01736 -0.38959 0.02952 -0.39722 C 0.03108 -0.40023 0.03264 -0.40347 0.03438 -0.40601 C 0.03594 -0.40832 0.03906 -0.40971 0.03941 -0.41271 C 0.04028 -0.41919 0.03941 -0.42612 0.03768 -0.43237 C 0.03698 -0.43468 0.03455 -0.4356 0.03281 -0.43676 C 0.02309 -0.4437 0.01233 -0.44763 0.00156 -0.44994 C -0.00833 -0.45896 -0.00764 -0.4763 0.0033 -0.48485 C 0.01511 -0.49364 0.02934 -0.49549 0.04254 -0.4978 C 0.04705 -0.49965 0.05139 -0.5015 0.05573 -0.50427 L 0.01146 -0.58728 L -0.10816 -0.47584 L 0.06233 -0.19214 L 0.28351 -0.04138 L -0.21319 0.10914 L 0.02136 0.21619 L 0.63768 -0.67029 L 0.61806 -0.65503 " pathEditMode="relative" ptsTypes="ffffffffffffffffffffffffffffA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9839401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0" action="ppaction://hlinksldjump"/>
          </p:cNvPr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0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9839401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9465355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9465355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sense is evoking the following phrase?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“The newly fresh bread made me think of my favorite bakery”</a:t>
            </a:r>
            <a:endParaRPr lang="en-US" sz="6000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571500" y="4495800"/>
            <a:ext cx="22479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Sight </a:t>
            </a:r>
            <a:endParaRPr lang="en-US" dirty="0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3505200" y="44958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Smell</a:t>
            </a:r>
            <a:endParaRPr lang="en-US" dirty="0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16002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Touch</a:t>
            </a:r>
            <a:endParaRPr lang="en-US" dirty="0"/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2578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Taste</a:t>
            </a:r>
            <a:endParaRPr lang="en-US" dirty="0"/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6400800" y="44196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Auditory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183093"/>
              </p:ext>
            </p:extLst>
          </p:nvPr>
        </p:nvGraphicFramePr>
        <p:xfrm>
          <a:off x="3589542" y="4343400"/>
          <a:ext cx="1964916" cy="183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/>
          <p:cNvSpPr/>
          <p:nvPr/>
        </p:nvSpPr>
        <p:spPr>
          <a:xfrm>
            <a:off x="2133600" y="2438400"/>
            <a:ext cx="4953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prstClr val="white"/>
                </a:solidFill>
              </a:rPr>
              <a:t>Correct!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859843" y="228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0" action="ppaction://hlinksldjump"/>
              </a:rPr>
              <a:t>Next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C -0.01094 -0.01664 -0.02257 -0.0326 -0.03281 -0.05017 C -0.03559 -0.05526 -0.03403 -0.07144 -0.03281 -0.07422 C -0.02969 -0.08115 -0.02291 -0.08462 -0.01962 -0.09156 C -0.00833 -0.11468 -0.00139 -0.13757 0.00486 -0.1637 C 0.00209 -0.17526 -0.00347 -0.17202 -0.01146 -0.17456 C -0.01632 -0.1778 -0.02187 -0.17919 -0.02621 -0.18358 C -0.02778 -0.18497 -0.02812 -0.18821 -0.02951 -0.18982 C -0.03524 -0.19838 -0.04149 -0.20786 -0.04757 -0.21618 C -0.05347 -0.24046 -0.03646 -0.25479 -0.02135 -0.25988 C -0.01632 -0.26404 -0.01163 -0.26913 -0.0066 -0.27283 C 0.00226 -0.27977 -0.00573 -0.26982 0.0033 -0.27953 C 0.00504 -0.28138 0.00677 -0.2837 0.00816 -0.28601 C 0.01059 -0.29017 0.01476 -0.29919 0.01476 -0.29919 C 0.01424 -0.3015 0.01424 -0.30427 0.01302 -0.30566 C 0.01181 -0.30728 0.00972 -0.30728 0.00816 -0.30774 C 0.00226 -0.31075 -0.00208 -0.31422 -0.00816 -0.31653 C -0.01146 -0.31815 -0.01805 -0.32092 -0.01805 -0.32092 C -0.01753 -0.3378 -0.01788 -0.35445 -0.01649 -0.3711 C -0.01597 -0.37803 -0.01163 -0.37803 -0.00816 -0.37988 C 0.00434 -0.38636 0.01736 -0.38959 0.02952 -0.39722 C 0.03108 -0.40023 0.03264 -0.40347 0.03438 -0.40601 C 0.03594 -0.40832 0.03906 -0.40971 0.03941 -0.41271 C 0.04028 -0.41919 0.03941 -0.42612 0.03768 -0.43237 C 0.03698 -0.43468 0.03455 -0.4356 0.03281 -0.43676 C 0.02309 -0.4437 0.01233 -0.44763 0.00156 -0.44994 C -0.00833 -0.45896 -0.00764 -0.4763 0.0033 -0.48485 C 0.01511 -0.49364 0.02934 -0.49549 0.04254 -0.4978 C 0.04705 -0.49965 0.05139 -0.5015 0.05573 -0.50427 L 0.01146 -0.58728 L -0.10816 -0.47584 L 0.06233 -0.19214 L 0.28351 -0.04138 L -0.21319 0.10914 L 0.02136 0.21619 L 0.63768 -0.67029 L 0.61806 -0.65503 " pathEditMode="relative" ptsTypes="ffffffffffffffffffffffffffffA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9839401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9839401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9465355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9465355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sense is evoking the following phrase?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“He could hear the footsteps of doom nearing.”</a:t>
            </a:r>
            <a:endParaRPr lang="en-US" sz="6000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571500" y="4495800"/>
            <a:ext cx="22479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Sight</a:t>
            </a:r>
            <a:endParaRPr lang="en-US" dirty="0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3505200" y="44958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Smell </a:t>
            </a:r>
            <a:endParaRPr lang="en-US" dirty="0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16002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Touch</a:t>
            </a:r>
            <a:endParaRPr lang="en-US" dirty="0"/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2578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Taste</a:t>
            </a:r>
            <a:endParaRPr lang="en-US" dirty="0"/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6400800" y="44196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Auditory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183093"/>
              </p:ext>
            </p:extLst>
          </p:nvPr>
        </p:nvGraphicFramePr>
        <p:xfrm>
          <a:off x="3589542" y="4343400"/>
          <a:ext cx="1964916" cy="183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/>
          <p:cNvSpPr/>
          <p:nvPr/>
        </p:nvSpPr>
        <p:spPr>
          <a:xfrm>
            <a:off x="2133600" y="2438400"/>
            <a:ext cx="4953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prstClr val="white"/>
                </a:solidFill>
              </a:rPr>
              <a:t>Correct!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Right Arrow 5">
            <a:hlinkClick r:id="rId10" action="ppaction://hlinksldjump"/>
          </p:cNvPr>
          <p:cNvSpPr/>
          <p:nvPr/>
        </p:nvSpPr>
        <p:spPr>
          <a:xfrm>
            <a:off x="7859843" y="228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0" action="ppaction://hlinksldjump"/>
              </a:rPr>
              <a:t>Next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C -0.01094 -0.01664 -0.02257 -0.0326 -0.03281 -0.05017 C -0.03559 -0.05526 -0.03403 -0.07144 -0.03281 -0.07422 C -0.02969 -0.08115 -0.02291 -0.08462 -0.01962 -0.09156 C -0.00833 -0.11468 -0.00139 -0.13757 0.00486 -0.1637 C 0.00209 -0.17526 -0.00347 -0.17202 -0.01146 -0.17456 C -0.01632 -0.1778 -0.02187 -0.17919 -0.02621 -0.18358 C -0.02778 -0.18497 -0.02812 -0.18821 -0.02951 -0.18982 C -0.03524 -0.19838 -0.04149 -0.20786 -0.04757 -0.21618 C -0.05347 -0.24046 -0.03646 -0.25479 -0.02135 -0.25988 C -0.01632 -0.26404 -0.01163 -0.26913 -0.0066 -0.27283 C 0.00226 -0.27977 -0.00573 -0.26982 0.0033 -0.27953 C 0.00504 -0.28138 0.00677 -0.2837 0.00816 -0.28601 C 0.01059 -0.29017 0.01476 -0.29919 0.01476 -0.29919 C 0.01424 -0.3015 0.01424 -0.30427 0.01302 -0.30566 C 0.01181 -0.30728 0.00972 -0.30728 0.00816 -0.30774 C 0.00226 -0.31075 -0.00208 -0.31422 -0.00816 -0.31653 C -0.01146 -0.31815 -0.01805 -0.32092 -0.01805 -0.32092 C -0.01753 -0.3378 -0.01788 -0.35445 -0.01649 -0.3711 C -0.01597 -0.37803 -0.01163 -0.37803 -0.00816 -0.37988 C 0.00434 -0.38636 0.01736 -0.38959 0.02952 -0.39722 C 0.03108 -0.40023 0.03264 -0.40347 0.03438 -0.40601 C 0.03594 -0.40832 0.03906 -0.40971 0.03941 -0.41271 C 0.04028 -0.41919 0.03941 -0.42612 0.03768 -0.43237 C 0.03698 -0.43468 0.03455 -0.4356 0.03281 -0.43676 C 0.02309 -0.4437 0.01233 -0.44763 0.00156 -0.44994 C -0.00833 -0.45896 -0.00764 -0.4763 0.0033 -0.48485 C 0.01511 -0.49364 0.02934 -0.49549 0.04254 -0.4978 C 0.04705 -0.49965 0.05139 -0.5015 0.05573 -0.50427 L 0.01146 -0.58728 L -0.10816 -0.47584 L 0.06233 -0.19214 L 0.28351 -0.04138 L -0.21319 0.10914 L 0.02136 0.21619 L 0.63768 -0.67029 L 0.61806 -0.65503 " pathEditMode="relative" ptsTypes="ffffffffffffffffffffffffffffA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following phrase is an example of…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9310"/>
            <a:ext cx="7772400" cy="37338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“he has a heart of stone”</a:t>
            </a:r>
            <a:endParaRPr lang="en-US" sz="8000" dirty="0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295400" y="4191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Simile</a:t>
            </a:r>
            <a:endParaRPr lang="en-US" dirty="0"/>
          </a:p>
        </p:txBody>
      </p:sp>
      <p:sp>
        <p:nvSpPr>
          <p:cNvPr id="10" name="Oval 9">
            <a:hlinkClick r:id="rId3" action="ppaction://hlinksldjump"/>
          </p:cNvPr>
          <p:cNvSpPr/>
          <p:nvPr/>
        </p:nvSpPr>
        <p:spPr>
          <a:xfrm>
            <a:off x="5410200" y="4191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Metaphor</a:t>
            </a:r>
            <a:endParaRPr lang="en-US" dirty="0"/>
          </a:p>
        </p:txBody>
      </p:sp>
      <p:sp>
        <p:nvSpPr>
          <p:cNvPr id="11" name="Oval 10">
            <a:hlinkClick r:id="rId4" action="ppaction://hlinksldjump"/>
          </p:cNvPr>
          <p:cNvSpPr/>
          <p:nvPr/>
        </p:nvSpPr>
        <p:spPr>
          <a:xfrm>
            <a:off x="3295106" y="5114109"/>
            <a:ext cx="2267494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9465355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9839401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9839401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9465355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sense is evoking the following phrase?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“The taste of that first defeat was bitter indeed”</a:t>
            </a:r>
            <a:endParaRPr lang="en-US" sz="6000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571500" y="4495800"/>
            <a:ext cx="22479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Sight</a:t>
            </a:r>
            <a:endParaRPr lang="en-US" dirty="0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3505200" y="44958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Smell </a:t>
            </a:r>
            <a:endParaRPr lang="en-US" dirty="0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16002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Touch</a:t>
            </a:r>
            <a:endParaRPr lang="en-US" dirty="0"/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2578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Taste</a:t>
            </a:r>
            <a:endParaRPr lang="en-US" dirty="0"/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6400800" y="44196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Auditory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183093"/>
              </p:ext>
            </p:extLst>
          </p:nvPr>
        </p:nvGraphicFramePr>
        <p:xfrm>
          <a:off x="3589542" y="4343400"/>
          <a:ext cx="1964916" cy="183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/>
          <p:cNvSpPr/>
          <p:nvPr/>
        </p:nvSpPr>
        <p:spPr>
          <a:xfrm>
            <a:off x="2133600" y="2438400"/>
            <a:ext cx="4953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prstClr val="white"/>
                </a:solidFill>
              </a:rPr>
              <a:t>Correct!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Right Arrow 5">
            <a:hlinkClick r:id="rId10" action="ppaction://hlinksldjump"/>
          </p:cNvPr>
          <p:cNvSpPr/>
          <p:nvPr/>
        </p:nvSpPr>
        <p:spPr>
          <a:xfrm>
            <a:off x="7859843" y="228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0" action="ppaction://hlinksldjump"/>
              </a:rPr>
              <a:t>Next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C -0.01094 -0.01664 -0.02257 -0.0326 -0.03281 -0.05017 C -0.03559 -0.05526 -0.03403 -0.07144 -0.03281 -0.07422 C -0.02969 -0.08115 -0.02291 -0.08462 -0.01962 -0.09156 C -0.00833 -0.11468 -0.00139 -0.13757 0.00486 -0.1637 C 0.00209 -0.17526 -0.00347 -0.17202 -0.01146 -0.17456 C -0.01632 -0.1778 -0.02187 -0.17919 -0.02621 -0.18358 C -0.02778 -0.18497 -0.02812 -0.18821 -0.02951 -0.18982 C -0.03524 -0.19838 -0.04149 -0.20786 -0.04757 -0.21618 C -0.05347 -0.24046 -0.03646 -0.25479 -0.02135 -0.25988 C -0.01632 -0.26404 -0.01163 -0.26913 -0.0066 -0.27283 C 0.00226 -0.27977 -0.00573 -0.26982 0.0033 -0.27953 C 0.00504 -0.28138 0.00677 -0.2837 0.00816 -0.28601 C 0.01059 -0.29017 0.01476 -0.29919 0.01476 -0.29919 C 0.01424 -0.3015 0.01424 -0.30427 0.01302 -0.30566 C 0.01181 -0.30728 0.00972 -0.30728 0.00816 -0.30774 C 0.00226 -0.31075 -0.00208 -0.31422 -0.00816 -0.31653 C -0.01146 -0.31815 -0.01805 -0.32092 -0.01805 -0.32092 C -0.01753 -0.3378 -0.01788 -0.35445 -0.01649 -0.3711 C -0.01597 -0.37803 -0.01163 -0.37803 -0.00816 -0.37988 C 0.00434 -0.38636 0.01736 -0.38959 0.02952 -0.39722 C 0.03108 -0.40023 0.03264 -0.40347 0.03438 -0.40601 C 0.03594 -0.40832 0.03906 -0.40971 0.03941 -0.41271 C 0.04028 -0.41919 0.03941 -0.42612 0.03768 -0.43237 C 0.03698 -0.43468 0.03455 -0.4356 0.03281 -0.43676 C 0.02309 -0.4437 0.01233 -0.44763 0.00156 -0.44994 C -0.00833 -0.45896 -0.00764 -0.4763 0.0033 -0.48485 C 0.01511 -0.49364 0.02934 -0.49549 0.04254 -0.4978 C 0.04705 -0.49965 0.05139 -0.5015 0.05573 -0.50427 L 0.01146 -0.58728 L -0.10816 -0.47584 L 0.06233 -0.19214 L 0.28351 -0.04138 L -0.21319 0.10914 L 0.02136 0.21619 L 0.63768 -0.67029 L 0.61806 -0.65503 " pathEditMode="relative" ptsTypes="ffffffffffffffffffffffffffffA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9465355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9465355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9839401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9839401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6075514"/>
              </p:ext>
            </p:extLst>
          </p:nvPr>
        </p:nvGraphicFramePr>
        <p:xfrm>
          <a:off x="3589542" y="4343400"/>
          <a:ext cx="1964916" cy="183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/>
          <p:cNvSpPr/>
          <p:nvPr/>
        </p:nvSpPr>
        <p:spPr>
          <a:xfrm>
            <a:off x="2133600" y="2438400"/>
            <a:ext cx="4953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6" name="Right Arrow 5">
            <a:hlinkClick r:id="rId10" action="ppaction://hlinksldjump"/>
          </p:cNvPr>
          <p:cNvSpPr/>
          <p:nvPr/>
        </p:nvSpPr>
        <p:spPr>
          <a:xfrm>
            <a:off x="7859843" y="228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8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C -0.01094 -0.01664 -0.02257 -0.0326 -0.03281 -0.05017 C -0.03559 -0.05526 -0.03403 -0.07144 -0.03281 -0.07422 C -0.02969 -0.08115 -0.02291 -0.08462 -0.01962 -0.09156 C -0.00833 -0.11468 -0.00139 -0.13757 0.00486 -0.1637 C 0.00209 -0.17526 -0.00347 -0.17202 -0.01146 -0.17456 C -0.01632 -0.1778 -0.02187 -0.17919 -0.02621 -0.18358 C -0.02778 -0.18497 -0.02812 -0.18821 -0.02951 -0.18982 C -0.03524 -0.19838 -0.04149 -0.20786 -0.04757 -0.21618 C -0.05347 -0.24046 -0.03646 -0.25479 -0.02135 -0.25988 C -0.01632 -0.26404 -0.01163 -0.26913 -0.0066 -0.27283 C 0.00226 -0.27977 -0.00573 -0.26982 0.0033 -0.27953 C 0.00504 -0.28138 0.00677 -0.2837 0.00816 -0.28601 C 0.01059 -0.29017 0.01476 -0.29919 0.01476 -0.29919 C 0.01424 -0.3015 0.01424 -0.30427 0.01302 -0.30566 C 0.01181 -0.30728 0.00972 -0.30728 0.00816 -0.30774 C 0.00226 -0.31075 -0.00208 -0.31422 -0.00816 -0.31653 C -0.01146 -0.31815 -0.01805 -0.32092 -0.01805 -0.32092 C -0.01753 -0.3378 -0.01788 -0.35445 -0.01649 -0.3711 C -0.01597 -0.37803 -0.01163 -0.37803 -0.00816 -0.37988 C 0.00434 -0.38636 0.01736 -0.38959 0.02952 -0.39722 C 0.03108 -0.40023 0.03264 -0.40347 0.03438 -0.40601 C 0.03594 -0.40832 0.03906 -0.40971 0.03941 -0.41271 C 0.04028 -0.41919 0.03941 -0.42612 0.03768 -0.43237 C 0.03698 -0.43468 0.03455 -0.4356 0.03281 -0.43676 C 0.02309 -0.4437 0.01233 -0.44763 0.00156 -0.44994 C -0.00833 -0.45896 -0.00764 -0.4763 0.0033 -0.48485 C 0.01511 -0.49364 0.02934 -0.49549 0.04254 -0.4978 C 0.04705 -0.49965 0.05139 -0.5015 0.05573 -0.50427 L 0.01146 -0.58728 L -0.10816 -0.47584 L 0.06233 -0.19214 L 0.28351 -0.04138 L -0.21319 0.10914 L 0.02136 0.21619 L 0.63768 -0.67029 L 0.61806 -0.65503 " pathEditMode="relative" ptsTypes="ffffffffffffffffffffffffffffA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sense is evoking the following phrase?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“He was standing  barefoot on a sandy beach”</a:t>
            </a:r>
            <a:endParaRPr lang="en-US" sz="6000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571500" y="4495800"/>
            <a:ext cx="22479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Sight</a:t>
            </a:r>
            <a:endParaRPr lang="en-US" dirty="0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3505200" y="44958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Smell </a:t>
            </a:r>
            <a:endParaRPr lang="en-US" dirty="0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16002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Touch</a:t>
            </a:r>
            <a:endParaRPr lang="en-US" dirty="0"/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2578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Taste</a:t>
            </a:r>
            <a:endParaRPr lang="en-US" dirty="0"/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6400800" y="4471851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Auditory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183093"/>
              </p:ext>
            </p:extLst>
          </p:nvPr>
        </p:nvGraphicFramePr>
        <p:xfrm>
          <a:off x="3589542" y="4343400"/>
          <a:ext cx="1964916" cy="183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/>
          <p:cNvSpPr/>
          <p:nvPr/>
        </p:nvSpPr>
        <p:spPr>
          <a:xfrm>
            <a:off x="2133600" y="2438400"/>
            <a:ext cx="4953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prstClr val="white"/>
                </a:solidFill>
              </a:rPr>
              <a:t>Correct!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859843" y="228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0" action="ppaction://hlinksldjump"/>
              </a:rPr>
              <a:t>Next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8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C -0.01094 -0.01664 -0.02257 -0.0326 -0.03281 -0.05017 C -0.03559 -0.05526 -0.03403 -0.07144 -0.03281 -0.07422 C -0.02969 -0.08115 -0.02291 -0.08462 -0.01962 -0.09156 C -0.00833 -0.11468 -0.00139 -0.13757 0.00486 -0.1637 C 0.00209 -0.17526 -0.00347 -0.17202 -0.01146 -0.17456 C -0.01632 -0.1778 -0.02187 -0.17919 -0.02621 -0.18358 C -0.02778 -0.18497 -0.02812 -0.18821 -0.02951 -0.18982 C -0.03524 -0.19838 -0.04149 -0.20786 -0.04757 -0.21618 C -0.05347 -0.24046 -0.03646 -0.25479 -0.02135 -0.25988 C -0.01632 -0.26404 -0.01163 -0.26913 -0.0066 -0.27283 C 0.00226 -0.27977 -0.00573 -0.26982 0.0033 -0.27953 C 0.00504 -0.28138 0.00677 -0.2837 0.00816 -0.28601 C 0.01059 -0.29017 0.01476 -0.29919 0.01476 -0.29919 C 0.01424 -0.3015 0.01424 -0.30427 0.01302 -0.30566 C 0.01181 -0.30728 0.00972 -0.30728 0.00816 -0.30774 C 0.00226 -0.31075 -0.00208 -0.31422 -0.00816 -0.31653 C -0.01146 -0.31815 -0.01805 -0.32092 -0.01805 -0.32092 C -0.01753 -0.3378 -0.01788 -0.35445 -0.01649 -0.3711 C -0.01597 -0.37803 -0.01163 -0.37803 -0.00816 -0.37988 C 0.00434 -0.38636 0.01736 -0.38959 0.02952 -0.39722 C 0.03108 -0.40023 0.03264 -0.40347 0.03438 -0.40601 C 0.03594 -0.40832 0.03906 -0.40971 0.03941 -0.41271 C 0.04028 -0.41919 0.03941 -0.42612 0.03768 -0.43237 C 0.03698 -0.43468 0.03455 -0.4356 0.03281 -0.43676 C 0.02309 -0.4437 0.01233 -0.44763 0.00156 -0.44994 C -0.00833 -0.45896 -0.00764 -0.4763 0.0033 -0.48485 C 0.01511 -0.49364 0.02934 -0.49549 0.04254 -0.4978 C 0.04705 -0.49965 0.05139 -0.5015 0.05573 -0.50427 L 0.01146 -0.58728 L -0.10816 -0.47584 L 0.06233 -0.19214 L 0.28351 -0.04138 L -0.21319 0.10914 L 0.02136 0.21619 L 0.63768 -0.67029 L 0.61806 -0.65503 " pathEditMode="relative" ptsTypes="ffffffffffffffffffffffffffffA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9465355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9465355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9839401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9839401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Sound Device is being used in the </a:t>
            </a:r>
            <a:r>
              <a:rPr lang="en-US" smtClean="0"/>
              <a:t>following phrase”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“He could hear the footsteps of doom nearing.”</a:t>
            </a:r>
            <a:endParaRPr lang="en-US" sz="6000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571500" y="4495800"/>
            <a:ext cx="22479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Sight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3505200" y="44958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Smell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16002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Touch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2578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Taste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6400800" y="44196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Auditory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16832174"/>
              </p:ext>
            </p:extLst>
          </p:nvPr>
        </p:nvGraphicFramePr>
        <p:xfrm>
          <a:off x="3589542" y="4343400"/>
          <a:ext cx="1964916" cy="183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/>
          <p:cNvSpPr/>
          <p:nvPr/>
        </p:nvSpPr>
        <p:spPr>
          <a:xfrm>
            <a:off x="2133600" y="2438400"/>
            <a:ext cx="4953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prstClr val="white"/>
                </a:solidFill>
              </a:rPr>
              <a:t>Correct!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Right Arrow 5">
            <a:hlinkClick r:id="rId10" action="ppaction://hlinksldjump"/>
          </p:cNvPr>
          <p:cNvSpPr/>
          <p:nvPr/>
        </p:nvSpPr>
        <p:spPr>
          <a:xfrm>
            <a:off x="7859843" y="228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7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C -0.01094 -0.01664 -0.02257 -0.0326 -0.03281 -0.05017 C -0.03559 -0.05526 -0.03403 -0.07144 -0.03281 -0.07422 C -0.02969 -0.08115 -0.02291 -0.08462 -0.01962 -0.09156 C -0.00833 -0.11468 -0.00139 -0.13757 0.00486 -0.1637 C 0.00209 -0.17526 -0.00347 -0.17202 -0.01146 -0.17456 C -0.01632 -0.1778 -0.02187 -0.17919 -0.02621 -0.18358 C -0.02778 -0.18497 -0.02812 -0.18821 -0.02951 -0.18982 C -0.03524 -0.19838 -0.04149 -0.20786 -0.04757 -0.21618 C -0.05347 -0.24046 -0.03646 -0.25479 -0.02135 -0.25988 C -0.01632 -0.26404 -0.01163 -0.26913 -0.0066 -0.27283 C 0.00226 -0.27977 -0.00573 -0.26982 0.0033 -0.27953 C 0.00504 -0.28138 0.00677 -0.2837 0.00816 -0.28601 C 0.01059 -0.29017 0.01476 -0.29919 0.01476 -0.29919 C 0.01424 -0.3015 0.01424 -0.30427 0.01302 -0.30566 C 0.01181 -0.30728 0.00972 -0.30728 0.00816 -0.30774 C 0.00226 -0.31075 -0.00208 -0.31422 -0.00816 -0.31653 C -0.01146 -0.31815 -0.01805 -0.32092 -0.01805 -0.32092 C -0.01753 -0.3378 -0.01788 -0.35445 -0.01649 -0.3711 C -0.01597 -0.37803 -0.01163 -0.37803 -0.00816 -0.37988 C 0.00434 -0.38636 0.01736 -0.38959 0.02952 -0.39722 C 0.03108 -0.40023 0.03264 -0.40347 0.03438 -0.40601 C 0.03594 -0.40832 0.03906 -0.40971 0.03941 -0.41271 C 0.04028 -0.41919 0.03941 -0.42612 0.03768 -0.43237 C 0.03698 -0.43468 0.03455 -0.4356 0.03281 -0.43676 C 0.02309 -0.4437 0.01233 -0.44763 0.00156 -0.44994 C -0.00833 -0.45896 -0.00764 -0.4763 0.0033 -0.48485 C 0.01511 -0.49364 0.02934 -0.49549 0.04254 -0.4978 C 0.04705 -0.49965 0.05139 -0.5015 0.05573 -0.50427 L 0.01146 -0.58728 L -0.10816 -0.47584 L 0.06233 -0.19214 L 0.28351 -0.04138 L -0.21319 0.10914 L 0.02136 0.21619 L 0.63768 -0.67029 L 0.61806 -0.65503 " pathEditMode="relative" ptsTypes="ffffffffffffffffffffffffffffA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56068469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6">
            <a:hlinkClick r:id="rId11" action="ppaction://hlinksldjump"/>
          </p:cNvPr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2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56068469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6">
            <a:hlinkClick r:id="rId11" action="ppaction://hlinksldjump"/>
          </p:cNvPr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2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71588053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56068469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6">
            <a:hlinkClick r:id="rId11" action="ppaction://hlinksldjump"/>
          </p:cNvPr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2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56068469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6">
            <a:hlinkClick r:id="rId11" action="ppaction://hlinksldjump"/>
          </p:cNvPr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2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7772400" cy="1143000"/>
          </a:xfrm>
        </p:spPr>
        <p:txBody>
          <a:bodyPr/>
          <a:lstStyle/>
          <a:p>
            <a:r>
              <a:rPr lang="en-US" dirty="0" smtClean="0"/>
              <a:t>Sound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Sound Device is being used in the </a:t>
            </a:r>
            <a:r>
              <a:rPr lang="en-US" smtClean="0"/>
              <a:t>following phrase”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“The wild and woolly walrus waits and wonders when we’ll walk by”</a:t>
            </a:r>
            <a:endParaRPr lang="en-US" sz="5400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571500" y="4495800"/>
            <a:ext cx="22479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Onomatopoeia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3505200" y="44958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Alliteration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16002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Assonance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2578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Consonance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6400800" y="44196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Repetition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3347500"/>
              </p:ext>
            </p:extLst>
          </p:nvPr>
        </p:nvGraphicFramePr>
        <p:xfrm>
          <a:off x="3589542" y="4343400"/>
          <a:ext cx="1964916" cy="183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/>
          <p:cNvSpPr/>
          <p:nvPr/>
        </p:nvSpPr>
        <p:spPr>
          <a:xfrm>
            <a:off x="2133600" y="2438400"/>
            <a:ext cx="4953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6" name="Right Arrow 5">
            <a:hlinkClick r:id="rId10" action="ppaction://hlinksldjump"/>
          </p:cNvPr>
          <p:cNvSpPr/>
          <p:nvPr/>
        </p:nvSpPr>
        <p:spPr>
          <a:xfrm>
            <a:off x="7543800" y="2286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C -0.01094 -0.01664 -0.02257 -0.0326 -0.03281 -0.05017 C -0.03559 -0.05526 -0.03403 -0.07144 -0.03281 -0.07422 C -0.02969 -0.08115 -0.02291 -0.08462 -0.01962 -0.09156 C -0.00833 -0.11468 -0.00139 -0.13757 0.00486 -0.1637 C 0.00209 -0.17526 -0.00347 -0.17202 -0.01146 -0.17456 C -0.01632 -0.1778 -0.02187 -0.17919 -0.02621 -0.18358 C -0.02778 -0.18497 -0.02812 -0.18821 -0.02951 -0.18982 C -0.03524 -0.19838 -0.04149 -0.20786 -0.04757 -0.21618 C -0.05347 -0.24046 -0.03646 -0.25479 -0.02135 -0.25988 C -0.01632 -0.26404 -0.01163 -0.26913 -0.0066 -0.27283 C 0.00226 -0.27977 -0.00573 -0.26982 0.0033 -0.27953 C 0.00504 -0.28138 0.00677 -0.2837 0.00816 -0.28601 C 0.01059 -0.29017 0.01476 -0.29919 0.01476 -0.29919 C 0.01424 -0.3015 0.01424 -0.30427 0.01302 -0.30566 C 0.01181 -0.30728 0.00972 -0.30728 0.00816 -0.30774 C 0.00226 -0.31075 -0.00208 -0.31422 -0.00816 -0.31653 C -0.01146 -0.31815 -0.01805 -0.32092 -0.01805 -0.32092 C -0.01753 -0.3378 -0.01788 -0.35445 -0.01649 -0.3711 C -0.01597 -0.37803 -0.01163 -0.37803 -0.00816 -0.37988 C 0.00434 -0.38636 0.01736 -0.38959 0.02952 -0.39722 C 0.03108 -0.40023 0.03264 -0.40347 0.03438 -0.40601 C 0.03594 -0.40832 0.03906 -0.40971 0.03941 -0.41271 C 0.04028 -0.41919 0.03941 -0.42612 0.03768 -0.43237 C 0.03698 -0.43468 0.03455 -0.4356 0.03281 -0.43676 C 0.02309 -0.4437 0.01233 -0.44763 0.00156 -0.44994 C -0.00833 -0.45896 -0.00764 -0.4763 0.0033 -0.48485 C 0.01511 -0.49364 0.02934 -0.49549 0.04254 -0.4978 C 0.04705 -0.49965 0.05139 -0.5015 0.05573 -0.50427 L 0.01146 -0.58728 L -0.10816 -0.47584 L 0.06233 -0.19214 L 0.28351 -0.04138 L -0.21319 0.10914 L 0.02136 0.21619 L 0.63768 -0.67029 L 0.61806 -0.65503 " pathEditMode="relative" ptsTypes="ffffffffffffffffffffffffffffA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1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1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1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1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Sound Device is being used in the </a:t>
            </a:r>
            <a:r>
              <a:rPr lang="en-US" smtClean="0"/>
              <a:t>following phrase”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“Fleet feet sweep by sleeping geese”</a:t>
            </a:r>
            <a:endParaRPr lang="en-US" sz="6000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571500" y="4495800"/>
            <a:ext cx="22479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Onomatopoeia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3505200" y="44958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Alliteration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16002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Assonance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2578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Consonance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6400800" y="44196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Repetition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71588053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8" y="304800"/>
            <a:ext cx="92710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1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3347500"/>
              </p:ext>
            </p:extLst>
          </p:nvPr>
        </p:nvGraphicFramePr>
        <p:xfrm>
          <a:off x="3589542" y="4343400"/>
          <a:ext cx="1964916" cy="183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/>
          <p:cNvSpPr/>
          <p:nvPr/>
        </p:nvSpPr>
        <p:spPr>
          <a:xfrm>
            <a:off x="2133600" y="2438400"/>
            <a:ext cx="4953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6" name="Right Arrow 5"/>
          <p:cNvSpPr/>
          <p:nvPr/>
        </p:nvSpPr>
        <p:spPr>
          <a:xfrm>
            <a:off x="7543800" y="2286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0" action="ppaction://hlinksldjump"/>
              </a:rPr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C -0.01094 -0.01664 -0.02257 -0.0326 -0.03281 -0.05017 C -0.03559 -0.05526 -0.03403 -0.07144 -0.03281 -0.07422 C -0.02969 -0.08115 -0.02291 -0.08462 -0.01962 -0.09156 C -0.00833 -0.11468 -0.00139 -0.13757 0.00486 -0.1637 C 0.00209 -0.17526 -0.00347 -0.17202 -0.01146 -0.17456 C -0.01632 -0.1778 -0.02187 -0.17919 -0.02621 -0.18358 C -0.02778 -0.18497 -0.02812 -0.18821 -0.02951 -0.18982 C -0.03524 -0.19838 -0.04149 -0.20786 -0.04757 -0.21618 C -0.05347 -0.24046 -0.03646 -0.25479 -0.02135 -0.25988 C -0.01632 -0.26404 -0.01163 -0.26913 -0.0066 -0.27283 C 0.00226 -0.27977 -0.00573 -0.26982 0.0033 -0.27953 C 0.00504 -0.28138 0.00677 -0.2837 0.00816 -0.28601 C 0.01059 -0.29017 0.01476 -0.29919 0.01476 -0.29919 C 0.01424 -0.3015 0.01424 -0.30427 0.01302 -0.30566 C 0.01181 -0.30728 0.00972 -0.30728 0.00816 -0.30774 C 0.00226 -0.31075 -0.00208 -0.31422 -0.00816 -0.31653 C -0.01146 -0.31815 -0.01805 -0.32092 -0.01805 -0.32092 C -0.01753 -0.3378 -0.01788 -0.35445 -0.01649 -0.3711 C -0.01597 -0.37803 -0.01163 -0.37803 -0.00816 -0.37988 C 0.00434 -0.38636 0.01736 -0.38959 0.02952 -0.39722 C 0.03108 -0.40023 0.03264 -0.40347 0.03438 -0.40601 C 0.03594 -0.40832 0.03906 -0.40971 0.03941 -0.41271 C 0.04028 -0.41919 0.03941 -0.42612 0.03768 -0.43237 C 0.03698 -0.43468 0.03455 -0.4356 0.03281 -0.43676 C 0.02309 -0.4437 0.01233 -0.44763 0.00156 -0.44994 C -0.00833 -0.45896 -0.00764 -0.4763 0.0033 -0.48485 C 0.01511 -0.49364 0.02934 -0.49549 0.04254 -0.4978 C 0.04705 -0.49965 0.05139 -0.5015 0.05573 -0.50427 L 0.01146 -0.58728 L -0.10816 -0.47584 L 0.06233 -0.19214 L 0.28351 -0.04138 L -0.21319 0.10914 L 0.02136 0.21619 L 0.63768 -0.67029 L 0.61806 -0.65503 " pathEditMode="relative" ptsTypes="ffffffffffffffffffffffffffffA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1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1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1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1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Sound Device is being used in the </a:t>
            </a:r>
            <a:r>
              <a:rPr lang="en-US" smtClean="0"/>
              <a:t>following phrase”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“Stupid words. Eric says. Lots and lots of </a:t>
            </a:r>
            <a:r>
              <a:rPr lang="en-US" sz="6000" smtClean="0"/>
              <a:t>stupid words.</a:t>
            </a:r>
            <a:endParaRPr lang="en-US" sz="6000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571500" y="4495800"/>
            <a:ext cx="22479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Onomatopoeia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3505200" y="44958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Alliteration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16002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Assonance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2578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Consonance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6400800" y="44196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Repetition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3347500"/>
              </p:ext>
            </p:extLst>
          </p:nvPr>
        </p:nvGraphicFramePr>
        <p:xfrm>
          <a:off x="3589542" y="4343400"/>
          <a:ext cx="1964916" cy="183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/>
          <p:cNvSpPr/>
          <p:nvPr/>
        </p:nvSpPr>
        <p:spPr>
          <a:xfrm>
            <a:off x="2133600" y="2438400"/>
            <a:ext cx="4953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6" name="Right Arrow 5"/>
          <p:cNvSpPr/>
          <p:nvPr/>
        </p:nvSpPr>
        <p:spPr>
          <a:xfrm>
            <a:off x="7543800" y="2286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0" action="ppaction://hlinksldjump"/>
              </a:rPr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C -0.01094 -0.01664 -0.02257 -0.0326 -0.03281 -0.05017 C -0.03559 -0.05526 -0.03403 -0.07144 -0.03281 -0.07422 C -0.02969 -0.08115 -0.02291 -0.08462 -0.01962 -0.09156 C -0.00833 -0.11468 -0.00139 -0.13757 0.00486 -0.1637 C 0.00209 -0.17526 -0.00347 -0.17202 -0.01146 -0.17456 C -0.01632 -0.1778 -0.02187 -0.17919 -0.02621 -0.18358 C -0.02778 -0.18497 -0.02812 -0.18821 -0.02951 -0.18982 C -0.03524 -0.19838 -0.04149 -0.20786 -0.04757 -0.21618 C -0.05347 -0.24046 -0.03646 -0.25479 -0.02135 -0.25988 C -0.01632 -0.26404 -0.01163 -0.26913 -0.0066 -0.27283 C 0.00226 -0.27977 -0.00573 -0.26982 0.0033 -0.27953 C 0.00504 -0.28138 0.00677 -0.2837 0.00816 -0.28601 C 0.01059 -0.29017 0.01476 -0.29919 0.01476 -0.29919 C 0.01424 -0.3015 0.01424 -0.30427 0.01302 -0.30566 C 0.01181 -0.30728 0.00972 -0.30728 0.00816 -0.30774 C 0.00226 -0.31075 -0.00208 -0.31422 -0.00816 -0.31653 C -0.01146 -0.31815 -0.01805 -0.32092 -0.01805 -0.32092 C -0.01753 -0.3378 -0.01788 -0.35445 -0.01649 -0.3711 C -0.01597 -0.37803 -0.01163 -0.37803 -0.00816 -0.37988 C 0.00434 -0.38636 0.01736 -0.38959 0.02952 -0.39722 C 0.03108 -0.40023 0.03264 -0.40347 0.03438 -0.40601 C 0.03594 -0.40832 0.03906 -0.40971 0.03941 -0.41271 C 0.04028 -0.41919 0.03941 -0.42612 0.03768 -0.43237 C 0.03698 -0.43468 0.03455 -0.4356 0.03281 -0.43676 C 0.02309 -0.4437 0.01233 -0.44763 0.00156 -0.44994 C -0.00833 -0.45896 -0.00764 -0.4763 0.0033 -0.48485 C 0.01511 -0.49364 0.02934 -0.49549 0.04254 -0.4978 C 0.04705 -0.49965 0.05139 -0.5015 0.05573 -0.50427 L 0.01146 -0.58728 L -0.10816 -0.47584 L 0.06233 -0.19214 L 0.28351 -0.04138 L -0.21319 0.10914 L 0.02136 0.21619 L 0.63768 -0.67029 L 0.61806 -0.65503 " pathEditMode="relative" ptsTypes="ffffffffffffffffffffffffffffA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following phrase is an example of…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“they fought like cats and dogs”</a:t>
            </a:r>
            <a:endParaRPr lang="en-US" sz="8000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1295400" y="4191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Simile</a:t>
            </a:r>
            <a:endParaRPr lang="en-US" dirty="0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5715000" y="4191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Metaphor</a:t>
            </a:r>
            <a:endParaRPr lang="en-US" dirty="0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3337560" y="5562600"/>
            <a:ext cx="222504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1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Sound Device is being used in the </a:t>
            </a:r>
            <a:r>
              <a:rPr lang="en-US" smtClean="0"/>
              <a:t>following phrase”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"I'm getting married in the morning!</a:t>
            </a:r>
            <a:br>
              <a:rPr lang="en-US" sz="4800" dirty="0"/>
            </a:br>
            <a:r>
              <a:rPr lang="en-US" sz="4800" i="1" dirty="0"/>
              <a:t>Ding dong!</a:t>
            </a:r>
            <a:r>
              <a:rPr lang="en-US" sz="4800" dirty="0"/>
              <a:t> the bells are </a:t>
            </a:r>
            <a:r>
              <a:rPr lang="en-US" sz="4800" dirty="0" err="1"/>
              <a:t>gonna</a:t>
            </a:r>
            <a:r>
              <a:rPr lang="en-US" sz="4800" dirty="0"/>
              <a:t> chime."</a:t>
            </a: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571500" y="4495800"/>
            <a:ext cx="22479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Onomatopoeia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3505200" y="44958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Alliteration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16002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Assonance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2578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Consonance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6400800" y="44196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Repetition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3347500"/>
              </p:ext>
            </p:extLst>
          </p:nvPr>
        </p:nvGraphicFramePr>
        <p:xfrm>
          <a:off x="3589542" y="4343400"/>
          <a:ext cx="1964916" cy="183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/>
          <p:cNvSpPr/>
          <p:nvPr/>
        </p:nvSpPr>
        <p:spPr>
          <a:xfrm>
            <a:off x="2133600" y="2438400"/>
            <a:ext cx="4953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6" name="Right Arrow 5"/>
          <p:cNvSpPr/>
          <p:nvPr/>
        </p:nvSpPr>
        <p:spPr>
          <a:xfrm>
            <a:off x="7543800" y="2286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0" action="ppaction://hlinksldjump"/>
              </a:rPr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C -0.01094 -0.01664 -0.02257 -0.0326 -0.03281 -0.05017 C -0.03559 -0.05526 -0.03403 -0.07144 -0.03281 -0.07422 C -0.02969 -0.08115 -0.02291 -0.08462 -0.01962 -0.09156 C -0.00833 -0.11468 -0.00139 -0.13757 0.00486 -0.1637 C 0.00209 -0.17526 -0.00347 -0.17202 -0.01146 -0.17456 C -0.01632 -0.1778 -0.02187 -0.17919 -0.02621 -0.18358 C -0.02778 -0.18497 -0.02812 -0.18821 -0.02951 -0.18982 C -0.03524 -0.19838 -0.04149 -0.20786 -0.04757 -0.21618 C -0.05347 -0.24046 -0.03646 -0.25479 -0.02135 -0.25988 C -0.01632 -0.26404 -0.01163 -0.26913 -0.0066 -0.27283 C 0.00226 -0.27977 -0.00573 -0.26982 0.0033 -0.27953 C 0.00504 -0.28138 0.00677 -0.2837 0.00816 -0.28601 C 0.01059 -0.29017 0.01476 -0.29919 0.01476 -0.29919 C 0.01424 -0.3015 0.01424 -0.30427 0.01302 -0.30566 C 0.01181 -0.30728 0.00972 -0.30728 0.00816 -0.30774 C 0.00226 -0.31075 -0.00208 -0.31422 -0.00816 -0.31653 C -0.01146 -0.31815 -0.01805 -0.32092 -0.01805 -0.32092 C -0.01753 -0.3378 -0.01788 -0.35445 -0.01649 -0.3711 C -0.01597 -0.37803 -0.01163 -0.37803 -0.00816 -0.37988 C 0.00434 -0.38636 0.01736 -0.38959 0.02952 -0.39722 C 0.03108 -0.40023 0.03264 -0.40347 0.03438 -0.40601 C 0.03594 -0.40832 0.03906 -0.40971 0.03941 -0.41271 C 0.04028 -0.41919 0.03941 -0.42612 0.03768 -0.43237 C 0.03698 -0.43468 0.03455 -0.4356 0.03281 -0.43676 C 0.02309 -0.4437 0.01233 -0.44763 0.00156 -0.44994 C -0.00833 -0.45896 -0.00764 -0.4763 0.0033 -0.48485 C 0.01511 -0.49364 0.02934 -0.49549 0.04254 -0.4978 C 0.04705 -0.49965 0.05139 -0.5015 0.05573 -0.50427 L 0.01146 -0.58728 L -0.10816 -0.47584 L 0.06233 -0.19214 L 0.28351 -0.04138 L -0.21319 0.10914 L 0.02136 0.21619 L 0.63768 -0.67029 L 0.61806 -0.65503 " pathEditMode="relative" ptsTypes="ffffffffffffffffffffffffffffA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1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1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Sound Device is being used in the </a:t>
            </a:r>
            <a:r>
              <a:rPr lang="en-US" smtClean="0"/>
              <a:t>following phrase”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“Don't </a:t>
            </a:r>
            <a:r>
              <a:rPr lang="en-US" sz="6000" dirty="0"/>
              <a:t>delay dawns disarming </a:t>
            </a:r>
            <a:r>
              <a:rPr lang="en-US" sz="6000" dirty="0" smtClean="0"/>
              <a:t>display.”</a:t>
            </a:r>
            <a:endParaRPr lang="en-US" sz="6000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571500" y="4495800"/>
            <a:ext cx="22479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Onomatopoeia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3505200" y="44958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Alliteration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16002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Assonance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2578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Consonance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6400800" y="44196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Repetition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3347500"/>
              </p:ext>
            </p:extLst>
          </p:nvPr>
        </p:nvGraphicFramePr>
        <p:xfrm>
          <a:off x="3589542" y="4343400"/>
          <a:ext cx="1964916" cy="183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/>
          <p:cNvSpPr/>
          <p:nvPr/>
        </p:nvSpPr>
        <p:spPr>
          <a:xfrm>
            <a:off x="2133600" y="2438400"/>
            <a:ext cx="4953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6" name="Right Arrow 5"/>
          <p:cNvSpPr/>
          <p:nvPr/>
        </p:nvSpPr>
        <p:spPr>
          <a:xfrm>
            <a:off x="7543800" y="2286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0" action="ppaction://hlinksldjump"/>
              </a:rPr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C -0.01094 -0.01664 -0.02257 -0.0326 -0.03281 -0.05017 C -0.03559 -0.05526 -0.03403 -0.07144 -0.03281 -0.07422 C -0.02969 -0.08115 -0.02291 -0.08462 -0.01962 -0.09156 C -0.00833 -0.11468 -0.00139 -0.13757 0.00486 -0.1637 C 0.00209 -0.17526 -0.00347 -0.17202 -0.01146 -0.17456 C -0.01632 -0.1778 -0.02187 -0.17919 -0.02621 -0.18358 C -0.02778 -0.18497 -0.02812 -0.18821 -0.02951 -0.18982 C -0.03524 -0.19838 -0.04149 -0.20786 -0.04757 -0.21618 C -0.05347 -0.24046 -0.03646 -0.25479 -0.02135 -0.25988 C -0.01632 -0.26404 -0.01163 -0.26913 -0.0066 -0.27283 C 0.00226 -0.27977 -0.00573 -0.26982 0.0033 -0.27953 C 0.00504 -0.28138 0.00677 -0.2837 0.00816 -0.28601 C 0.01059 -0.29017 0.01476 -0.29919 0.01476 -0.29919 C 0.01424 -0.3015 0.01424 -0.30427 0.01302 -0.30566 C 0.01181 -0.30728 0.00972 -0.30728 0.00816 -0.30774 C 0.00226 -0.31075 -0.00208 -0.31422 -0.00816 -0.31653 C -0.01146 -0.31815 -0.01805 -0.32092 -0.01805 -0.32092 C -0.01753 -0.3378 -0.01788 -0.35445 -0.01649 -0.3711 C -0.01597 -0.37803 -0.01163 -0.37803 -0.00816 -0.37988 C 0.00434 -0.38636 0.01736 -0.38959 0.02952 -0.39722 C 0.03108 -0.40023 0.03264 -0.40347 0.03438 -0.40601 C 0.03594 -0.40832 0.03906 -0.40971 0.03941 -0.41271 C 0.04028 -0.41919 0.03941 -0.42612 0.03768 -0.43237 C 0.03698 -0.43468 0.03455 -0.4356 0.03281 -0.43676 C 0.02309 -0.4437 0.01233 -0.44763 0.00156 -0.44994 C -0.00833 -0.45896 -0.00764 -0.4763 0.0033 -0.48485 C 0.01511 -0.49364 0.02934 -0.49549 0.04254 -0.4978 C 0.04705 -0.49965 0.05139 -0.5015 0.05573 -0.50427 L 0.01146 -0.58728 L -0.10816 -0.47584 L 0.06233 -0.19214 L 0.28351 -0.04138 L -0.21319 0.10914 L 0.02136 0.21619 L 0.63768 -0.67029 L 0.61806 -0.65503 " pathEditMode="relative" ptsTypes="ffffffffffffffffffffffffffffA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1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662522"/>
              </p:ext>
            </p:extLst>
          </p:nvPr>
        </p:nvGraphicFramePr>
        <p:xfrm>
          <a:off x="3589542" y="4343400"/>
          <a:ext cx="1964916" cy="183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/>
          <p:cNvSpPr/>
          <p:nvPr/>
        </p:nvSpPr>
        <p:spPr>
          <a:xfrm>
            <a:off x="2133600" y="2438400"/>
            <a:ext cx="4953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prstClr val="white"/>
                </a:solidFill>
              </a:rPr>
              <a:t>Correct!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Right Arrow 5">
            <a:hlinkClick r:id="rId10" action="ppaction://hlinksldjump"/>
          </p:cNvPr>
          <p:cNvSpPr/>
          <p:nvPr/>
        </p:nvSpPr>
        <p:spPr>
          <a:xfrm>
            <a:off x="7859843" y="228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Next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8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C -0.01094 -0.01664 -0.02257 -0.0326 -0.03281 -0.05017 C -0.03559 -0.05526 -0.03403 -0.07144 -0.03281 -0.07422 C -0.02969 -0.08115 -0.02291 -0.08462 -0.01962 -0.09156 C -0.00833 -0.11468 -0.00139 -0.13757 0.00486 -0.1637 C 0.00209 -0.17526 -0.00347 -0.17202 -0.01146 -0.17456 C -0.01632 -0.1778 -0.02187 -0.17919 -0.02621 -0.18358 C -0.02778 -0.18497 -0.02812 -0.18821 -0.02951 -0.18982 C -0.03524 -0.19838 -0.04149 -0.20786 -0.04757 -0.21618 C -0.05347 -0.24046 -0.03646 -0.25479 -0.02135 -0.25988 C -0.01632 -0.26404 -0.01163 -0.26913 -0.0066 -0.27283 C 0.00226 -0.27977 -0.00573 -0.26982 0.0033 -0.27953 C 0.00504 -0.28138 0.00677 -0.2837 0.00816 -0.28601 C 0.01059 -0.29017 0.01476 -0.29919 0.01476 -0.29919 C 0.01424 -0.3015 0.01424 -0.30427 0.01302 -0.30566 C 0.01181 -0.30728 0.00972 -0.30728 0.00816 -0.30774 C 0.00226 -0.31075 -0.00208 -0.31422 -0.00816 -0.31653 C -0.01146 -0.31815 -0.01805 -0.32092 -0.01805 -0.32092 C -0.01753 -0.3378 -0.01788 -0.35445 -0.01649 -0.3711 C -0.01597 -0.37803 -0.01163 -0.37803 -0.00816 -0.37988 C 0.00434 -0.38636 0.01736 -0.38959 0.02952 -0.39722 C 0.03108 -0.40023 0.03264 -0.40347 0.03438 -0.40601 C 0.03594 -0.40832 0.03906 -0.40971 0.03941 -0.41271 C 0.04028 -0.41919 0.03941 -0.42612 0.03768 -0.43237 C 0.03698 -0.43468 0.03455 -0.4356 0.03281 -0.43676 C 0.02309 -0.4437 0.01233 -0.44763 0.00156 -0.44994 C -0.00833 -0.45896 -0.00764 -0.4763 0.0033 -0.48485 C 0.01511 -0.49364 0.02934 -0.49549 0.04254 -0.4978 C 0.04705 -0.49965 0.05139 -0.5015 0.05573 -0.50427 L 0.01146 -0.58728 L -0.10816 -0.47584 L 0.06233 -0.19214 L 0.28351 -0.04138 L -0.21319 0.10914 L 0.02136 0.21619 L 0.63768 -0.67029 L 0.61806 -0.65503 " pathEditMode="relative" ptsTypes="ffffffffffffffffffffffffffffA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1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1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9713107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1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Sound Device is being used in the </a:t>
            </a:r>
            <a:r>
              <a:rPr lang="en-US" smtClean="0"/>
              <a:t>following phrase”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“I'm </a:t>
            </a:r>
            <a:r>
              <a:rPr lang="en-US" sz="6000" dirty="0"/>
              <a:t>nobody! Who are you?</a:t>
            </a:r>
            <a:br>
              <a:rPr lang="en-US" sz="6000" dirty="0"/>
            </a:br>
            <a:r>
              <a:rPr lang="en-US" sz="6000" dirty="0"/>
              <a:t>Are you nobody too</a:t>
            </a:r>
            <a:r>
              <a:rPr lang="en-US" sz="6000" dirty="0" smtClean="0"/>
              <a:t>?”</a:t>
            </a:r>
            <a:endParaRPr lang="en-US" sz="6000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571500" y="4495800"/>
            <a:ext cx="22479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Onomatopoeia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3505200" y="44958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Alliteration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16002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Assonance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257800" y="57150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Consonance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6400800" y="4419600"/>
            <a:ext cx="2057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Repetition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5715163"/>
              </p:ext>
            </p:extLst>
          </p:nvPr>
        </p:nvGraphicFramePr>
        <p:xfrm>
          <a:off x="3589542" y="4343400"/>
          <a:ext cx="1964916" cy="183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/>
          <p:cNvSpPr/>
          <p:nvPr/>
        </p:nvSpPr>
        <p:spPr>
          <a:xfrm>
            <a:off x="2133600" y="2438400"/>
            <a:ext cx="4953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6" name="Right Arrow 5">
            <a:hlinkClick r:id="rId10" action="ppaction://hlinksldjump"/>
          </p:cNvPr>
          <p:cNvSpPr/>
          <p:nvPr/>
        </p:nvSpPr>
        <p:spPr>
          <a:xfrm>
            <a:off x="7543800" y="2286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C -0.01094 -0.01664 -0.02257 -0.0326 -0.03281 -0.05017 C -0.03559 -0.05526 -0.03403 -0.07144 -0.03281 -0.07422 C -0.02969 -0.08115 -0.02291 -0.08462 -0.01962 -0.09156 C -0.00833 -0.11468 -0.00139 -0.13757 0.00486 -0.1637 C 0.00209 -0.17526 -0.00347 -0.17202 -0.01146 -0.17456 C -0.01632 -0.1778 -0.02187 -0.17919 -0.02621 -0.18358 C -0.02778 -0.18497 -0.02812 -0.18821 -0.02951 -0.18982 C -0.03524 -0.19838 -0.04149 -0.20786 -0.04757 -0.21618 C -0.05347 -0.24046 -0.03646 -0.25479 -0.02135 -0.25988 C -0.01632 -0.26404 -0.01163 -0.26913 -0.0066 -0.27283 C 0.00226 -0.27977 -0.00573 -0.26982 0.0033 -0.27953 C 0.00504 -0.28138 0.00677 -0.2837 0.00816 -0.28601 C 0.01059 -0.29017 0.01476 -0.29919 0.01476 -0.29919 C 0.01424 -0.3015 0.01424 -0.30427 0.01302 -0.30566 C 0.01181 -0.30728 0.00972 -0.30728 0.00816 -0.30774 C 0.00226 -0.31075 -0.00208 -0.31422 -0.00816 -0.31653 C -0.01146 -0.31815 -0.01805 -0.32092 -0.01805 -0.32092 C -0.01753 -0.3378 -0.01788 -0.35445 -0.01649 -0.3711 C -0.01597 -0.37803 -0.01163 -0.37803 -0.00816 -0.37988 C 0.00434 -0.38636 0.01736 -0.38959 0.02952 -0.39722 C 0.03108 -0.40023 0.03264 -0.40347 0.03438 -0.40601 C 0.03594 -0.40832 0.03906 -0.40971 0.03941 -0.41271 C 0.04028 -0.41919 0.03941 -0.42612 0.03768 -0.43237 C 0.03698 -0.43468 0.03455 -0.4356 0.03281 -0.43676 C 0.02309 -0.4437 0.01233 -0.44763 0.00156 -0.44994 C -0.00833 -0.45896 -0.00764 -0.4763 0.0033 -0.48485 C 0.01511 -0.49364 0.02934 -0.49549 0.04254 -0.4978 C 0.04705 -0.49965 0.05139 -0.5015 0.05573 -0.50427 L 0.01146 -0.58728 L -0.10816 -0.47584 L 0.06233 -0.19214 L 0.28351 -0.04138 L -0.21319 0.10914 L 0.02136 0.21619 L 0.63768 -0.67029 L 0.61806 -0.65503 " pathEditMode="relative" ptsTypes="ffffffffffffffffffffffffffffA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34031891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8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4260581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1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4260581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1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4260581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304800" y="381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1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Let’s Identify Pairs Of Rhyming Words!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4685552"/>
              </p:ext>
            </p:extLst>
          </p:nvPr>
        </p:nvGraphicFramePr>
        <p:xfrm>
          <a:off x="4038600" y="3810000"/>
          <a:ext cx="1905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689616"/>
            <a:ext cx="49688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>
            <a:hlinkClick r:id="rId11" action="ppaction://hlinksldjump"/>
          </p:cNvPr>
          <p:cNvSpPr/>
          <p:nvPr/>
        </p:nvSpPr>
        <p:spPr>
          <a:xfrm>
            <a:off x="228600" y="381000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11" action="ppaction://hlinksldjump"/>
              </a:rPr>
              <a:t>Back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 Miss You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/>
              <a:t>miss you in the morning;</a:t>
            </a:r>
            <a:br>
              <a:rPr lang="en-US" dirty="0"/>
            </a:br>
            <a:r>
              <a:rPr lang="en-US" dirty="0"/>
              <a:t>I miss you late at night.</a:t>
            </a:r>
            <a:br>
              <a:rPr lang="en-US" dirty="0"/>
            </a:br>
            <a:r>
              <a:rPr lang="en-US" dirty="0"/>
              <a:t>Just to think about you</a:t>
            </a:r>
            <a:br>
              <a:rPr lang="en-US" dirty="0"/>
            </a:br>
            <a:r>
              <a:rPr lang="en-US" dirty="0"/>
              <a:t>Is my joy and my delight. </a:t>
            </a:r>
          </a:p>
          <a:p>
            <a:r>
              <a:rPr lang="en-US" dirty="0"/>
              <a:t>I can't wait to see you;</a:t>
            </a:r>
            <a:br>
              <a:rPr lang="en-US" dirty="0"/>
            </a:br>
            <a:r>
              <a:rPr lang="en-US" dirty="0"/>
              <a:t>Please hurry and come back.</a:t>
            </a:r>
            <a:br>
              <a:rPr lang="en-US" dirty="0"/>
            </a:br>
            <a:r>
              <a:rPr lang="en-US" dirty="0"/>
              <a:t>You always make me happy;</a:t>
            </a:r>
            <a:br>
              <a:rPr lang="en-US" dirty="0"/>
            </a:br>
            <a:r>
              <a:rPr lang="en-US" dirty="0"/>
              <a:t>You have that special knack! </a:t>
            </a:r>
          </a:p>
          <a:p>
            <a:r>
              <a:rPr lang="en-US" i="1" dirty="0"/>
              <a:t>By Joanna Fuchs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324600" y="1981200"/>
            <a:ext cx="1676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delight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91000" y="1981200"/>
            <a:ext cx="1676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night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324600" y="3429000"/>
            <a:ext cx="1676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knack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88725" y="3429000"/>
            <a:ext cx="1676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8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After School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Lie </a:t>
            </a:r>
            <a:r>
              <a:rPr lang="en-US" dirty="0"/>
              <a:t>beneath a spreading tree</a:t>
            </a:r>
            <a:br>
              <a:rPr lang="en-US" dirty="0"/>
            </a:br>
            <a:r>
              <a:rPr lang="en-US" dirty="0"/>
              <a:t>With golden flowers in the sun. </a:t>
            </a:r>
            <a:br>
              <a:rPr lang="en-US" dirty="0"/>
            </a:br>
            <a:r>
              <a:rPr lang="en-US" dirty="0"/>
              <a:t>Count to five on all the petals,</a:t>
            </a:r>
            <a:br>
              <a:rPr lang="en-US" dirty="0"/>
            </a:br>
            <a:r>
              <a:rPr lang="en-US" dirty="0"/>
              <a:t>Never think of five plus one.</a:t>
            </a:r>
            <a:br>
              <a:rPr lang="en-US" dirty="0"/>
            </a:br>
            <a:r>
              <a:rPr lang="en-US" dirty="0"/>
              <a:t>Watch the building-crammed horizon,</a:t>
            </a:r>
            <a:br>
              <a:rPr lang="en-US" dirty="0"/>
            </a:br>
            <a:r>
              <a:rPr lang="en-US" dirty="0"/>
              <a:t>Sky no longer meeting ground.</a:t>
            </a:r>
            <a:br>
              <a:rPr lang="en-US" dirty="0"/>
            </a:br>
            <a:r>
              <a:rPr lang="en-US" dirty="0"/>
              <a:t>Watch the golden flowers wither</a:t>
            </a:r>
            <a:br>
              <a:rPr lang="en-US" dirty="0"/>
            </a:br>
            <a:r>
              <a:rPr lang="en-US" dirty="0"/>
              <a:t>Watch the golden dreams fall down.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Copyright © 1996 by Katherine Foreman.</a:t>
            </a:r>
          </a:p>
        </p:txBody>
      </p:sp>
      <p:sp>
        <p:nvSpPr>
          <p:cNvPr id="4" name="Oval 3"/>
          <p:cNvSpPr/>
          <p:nvPr/>
        </p:nvSpPr>
        <p:spPr>
          <a:xfrm>
            <a:off x="5120148" y="1720645"/>
            <a:ext cx="1676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010400" y="1764890"/>
            <a:ext cx="1676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10400" y="3318387"/>
            <a:ext cx="1676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down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49645" y="3318387"/>
            <a:ext cx="1676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www.stress-relief-tools.com/types-of-imagery.html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www.kidskonnect.com/subject-index/20-language-arts/343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www.poemsource.com/rhyming-poems.html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www.hyperborea.org/alenxa/rhyme.html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76640496"/>
              </p:ext>
            </p:extLst>
          </p:nvPr>
        </p:nvGraphicFramePr>
        <p:xfrm>
          <a:off x="3589542" y="4343400"/>
          <a:ext cx="1964916" cy="183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/>
          <p:cNvSpPr/>
          <p:nvPr/>
        </p:nvSpPr>
        <p:spPr>
          <a:xfrm>
            <a:off x="2133600" y="2438400"/>
            <a:ext cx="53340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We are done!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30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C -0.01094 -0.01664 -0.02257 -0.0326 -0.03281 -0.05017 C -0.03559 -0.05526 -0.03403 -0.07144 -0.03281 -0.07422 C -0.02969 -0.08115 -0.02291 -0.08462 -0.01962 -0.09156 C -0.00833 -0.11468 -0.00139 -0.13757 0.00486 -0.1637 C 0.00209 -0.17526 -0.00347 -0.17202 -0.01146 -0.17456 C -0.01632 -0.1778 -0.02187 -0.17919 -0.02621 -0.18358 C -0.02778 -0.18497 -0.02812 -0.18821 -0.02951 -0.18982 C -0.03524 -0.19838 -0.04149 -0.20786 -0.04757 -0.21618 C -0.05347 -0.24046 -0.03646 -0.25479 -0.02135 -0.25988 C -0.01632 -0.26404 -0.01163 -0.26913 -0.0066 -0.27283 C 0.00226 -0.27977 -0.00573 -0.26982 0.0033 -0.27953 C 0.00504 -0.28138 0.00677 -0.2837 0.00816 -0.28601 C 0.01059 -0.29017 0.01476 -0.29919 0.01476 -0.29919 C 0.01424 -0.3015 0.01424 -0.30427 0.01302 -0.30566 C 0.01181 -0.30728 0.00972 -0.30728 0.00816 -0.30774 C 0.00226 -0.31075 -0.00208 -0.31422 -0.00816 -0.31653 C -0.01146 -0.31815 -0.01805 -0.32092 -0.01805 -0.32092 C -0.01753 -0.3378 -0.01788 -0.35445 -0.01649 -0.3711 C -0.01597 -0.37803 -0.01163 -0.37803 -0.00816 -0.37988 C 0.00434 -0.38636 0.01736 -0.38959 0.02952 -0.39722 C 0.03108 -0.40023 0.03264 -0.40347 0.03438 -0.40601 C 0.03594 -0.40832 0.03906 -0.40971 0.03941 -0.41271 C 0.04028 -0.41919 0.03941 -0.42612 0.03768 -0.43237 C 0.03698 -0.43468 0.03455 -0.4356 0.03281 -0.43676 C 0.02309 -0.4437 0.01233 -0.44763 0.00156 -0.44994 C -0.00833 -0.45896 -0.00764 -0.4763 0.0033 -0.48485 C 0.01511 -0.49364 0.02934 -0.49549 0.04254 -0.4978 C 0.04705 -0.49965 0.05139 -0.5015 0.05573 -0.50427 L 0.01146 -0.58728 L -0.10816 -0.47584 L 0.06233 -0.19214 L 0.28351 -0.04138 L -0.21319 0.10914 L 0.02136 0.21619 L 0.63768 -0.67029 L 0.61806 -0.65503 " pathEditMode="relative" ptsTypes="ffffffffffffffffffffffffffffAAA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Urban Pop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439</TotalTime>
  <Words>514</Words>
  <Application>Microsoft Office PowerPoint</Application>
  <PresentationFormat>On-screen Show (4:3)</PresentationFormat>
  <Paragraphs>207</Paragraphs>
  <Slides>93</Slides>
  <Notes>0</Notes>
  <HiddenSlides>0</HiddenSlides>
  <MMClips>124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Urban Pop</vt:lpstr>
      <vt:lpstr>Poetry Elements Game</vt:lpstr>
      <vt:lpstr>Figurative Language</vt:lpstr>
      <vt:lpstr>The following phrase is an example of…</vt:lpstr>
      <vt:lpstr>PowerPoint Presentation</vt:lpstr>
      <vt:lpstr>PowerPoint Presentation</vt:lpstr>
      <vt:lpstr>PowerPoint Presentation</vt:lpstr>
      <vt:lpstr>The following phrase is an example of…</vt:lpstr>
      <vt:lpstr>PowerPoint Presentation</vt:lpstr>
      <vt:lpstr>PowerPoint Presentation</vt:lpstr>
      <vt:lpstr>PowerPoint Presentation</vt:lpstr>
      <vt:lpstr>The following phrase is an example of…</vt:lpstr>
      <vt:lpstr>PowerPoint Presentation</vt:lpstr>
      <vt:lpstr>PowerPoint Presentation</vt:lpstr>
      <vt:lpstr>PowerPoint Presentation</vt:lpstr>
      <vt:lpstr>Sensory Imagery</vt:lpstr>
      <vt:lpstr>What sense is evoking the following phrase?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sense is evoking the following phrase?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sense is evoking the following phrase?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sense is evoking the following phrase?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sense is evoking the following phrase?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Sound Device is being used in the following phrase”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Sound Devices</vt:lpstr>
      <vt:lpstr>What Sound Device is being used in the following phrase”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Sound Device is being used in the following phrase”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Sound Device is being used in the following phrase”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Sound Device is being used in the following phrase”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Sound Device is being used in the following phrase”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Sound Device is being used in the following phrase”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Identify Pairs Of Rhyming Words!</vt:lpstr>
      <vt:lpstr>I Miss You  </vt:lpstr>
      <vt:lpstr>After School </vt:lpstr>
      <vt:lpstr>References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Elements Game</dc:title>
  <dc:creator>Owner</dc:creator>
  <cp:lastModifiedBy>Owner</cp:lastModifiedBy>
  <cp:revision>41</cp:revision>
  <dcterms:created xsi:type="dcterms:W3CDTF">2011-01-25T10:52:45Z</dcterms:created>
  <dcterms:modified xsi:type="dcterms:W3CDTF">2011-01-30T21:51:37Z</dcterms:modified>
</cp:coreProperties>
</file>